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7" Type="http://schemas.microsoft.com/office/2020/02/relationships/classificationlabels" Target="docMetadata/LabelInfo.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33" r:id="rId12"/>
  </p:sldMasterIdLst>
  <p:notesMasterIdLst>
    <p:notesMasterId r:id="rId28"/>
  </p:notesMasterIdLst>
  <p:handoutMasterIdLst>
    <p:handoutMasterId r:id="rId29"/>
  </p:handoutMasterIdLst>
  <p:sldIdLst>
    <p:sldId id="2147483251" r:id="rId13"/>
    <p:sldId id="2147483254" r:id="rId14"/>
    <p:sldId id="2147483265" r:id="rId15"/>
    <p:sldId id="2147483584" r:id="rId16"/>
    <p:sldId id="2147373802" r:id="rId17"/>
    <p:sldId id="2147483618" r:id="rId18"/>
    <p:sldId id="2147483617" r:id="rId19"/>
    <p:sldId id="2147483619" r:id="rId20"/>
    <p:sldId id="2147483256" r:id="rId21"/>
    <p:sldId id="2147483622" r:id="rId22"/>
    <p:sldId id="2147483621" r:id="rId23"/>
    <p:sldId id="2147483623" r:id="rId24"/>
    <p:sldId id="2147483260" r:id="rId25"/>
    <p:sldId id="2147483263" r:id="rId26"/>
    <p:sldId id="2147483217" r:id="rId27"/>
  </p:sldIdLst>
  <p:sldSz cx="12195175" cy="6858000"/>
  <p:notesSz cx="6858000" cy="9144000"/>
  <p:embeddedFontLst>
    <p:embeddedFont>
      <p:font typeface="72 Brand" panose="020B0504030603020204" pitchFamily="34" charset="0"/>
      <p:regular r:id="rId30"/>
      <p:bold r:id="rId31"/>
      <p:italic r:id="rId32"/>
      <p:boldItalic r:id="rId33"/>
    </p:embeddedFont>
    <p:embeddedFont>
      <p:font typeface="72 Brand Medium" panose="020B0604030603020204" pitchFamily="34" charset="0"/>
      <p:regular r:id="rId34"/>
      <p:bold r:id="rId35"/>
      <p:italic r:id="rId36"/>
      <p:boldItalic r:id="rId37"/>
    </p:embeddedFont>
  </p:embeddedFontLst>
  <p:custDataLst>
    <p:tags r:id="rId38"/>
  </p:custDataLst>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3294" userDrawn="1">
          <p15:clr>
            <a:srgbClr val="A4A3A4"/>
          </p15:clr>
        </p15:guide>
        <p15:guide id="3" pos="384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75DE60F-F061-9186-C55D-060D315FF4C4}" name="Feng, Carol" initials="CF" userId="S::carol.feng01@sap.com::3fc581bf-0d26-4965-807f-00fa63ae760c" providerId="AD"/>
  <p188:author id="{B6EC8343-9CFC-03A5-80FF-91AD473335E8}" name="Hughes, Jamie" initials="JH" userId="S::jamie.hughes@sap.com::36cfe3be-5d77-46c3-bb00-4a5421f3e788" providerId="AD"/>
  <p188:author id="{5770498A-2AA0-5C4E-2767-32307344AD47}" name="Meagher, Jason" initials="MJ" userId="S::jason.meagher@sap.com::8df69b86-b6d1-4eb4-ac27-953ba6154118" providerId="AD"/>
  <p188:author id="{A0D2B7AF-1744-6A17-5999-E465F81803B5}" name="Bitz, Heidi" initials="HB" userId="S::heidi.bitz@sap.com::9967a29f-0951-4f19-aaf9-5b3fc039a285" providerId="AD"/>
  <p188:author id="{63B4E3E9-1F0E-BEB1-68BB-990E46E861E2}" name="Doreen Peters | ahorn. gmbh" initials="DP" userId="S::doreen@ahorngmbh.de::0c6c1e55-9a7d-45af-ad92-0b8be940a904" providerId="AD"/>
  <p188:author id="{36CCD9F5-6E60-7A73-1DCF-5563810D4955}" name="Maguire, Erin Rose (external - Service)" initials="MS" userId="S::erin.maguire@sap.com::31cd2fe5-b7ee-43ed-a3b6-34dde073ece3" providerId="AD"/>
  <p188:author id="{C20625FD-0F39-6CE0-C5B3-6DB553A9E917}" name="Krueger, Imke (external - Service)" initials="IK" userId="S::imke.krueger@sap.com::7a718e30-7757-4c5f-a851-fb217b5d2b30" providerId="AD"/>
</p188: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AF0"/>
    <a:srgbClr val="2CE0BF"/>
    <a:srgbClr val="016EFB"/>
    <a:srgbClr val="00278A"/>
    <a:srgbClr val="00144A"/>
    <a:srgbClr val="EBF8FF"/>
    <a:srgbClr val="FFFFFF"/>
    <a:srgbClr val="02414C"/>
    <a:srgbClr val="FFB300"/>
    <a:srgbClr val="D3B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169C96-8A41-4C09-956F-C26F7C177D08}" v="10" dt="2025-11-13T11:05:33.805"/>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586"/>
    <p:restoredTop sz="94795"/>
  </p:normalViewPr>
  <p:slideViewPr>
    <p:cSldViewPr snapToGrid="0">
      <p:cViewPr varScale="1">
        <p:scale>
          <a:sx n="101" d="100"/>
          <a:sy n="101" d="100"/>
        </p:scale>
        <p:origin x="1338" y="108"/>
      </p:cViewPr>
      <p:guideLst>
        <p:guide orient="horz" pos="3294"/>
        <p:guide pos="3841"/>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155" d="100"/>
          <a:sy n="155" d="100"/>
        </p:scale>
        <p:origin x="4848" y="19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presProps" Target="presProps.xml"/><Relationship Id="rId21" Type="http://schemas.openxmlformats.org/officeDocument/2006/relationships/slide" Target="slides/slide9.xml"/><Relationship Id="rId34" Type="http://schemas.openxmlformats.org/officeDocument/2006/relationships/font" Target="fonts/font5.fntdata"/><Relationship Id="rId42" Type="http://schemas.openxmlformats.org/officeDocument/2006/relationships/tableStyles" Target="tableStyle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slide" Target="slides/slide4.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slide" Target="slides/slide1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viewProps" Target="viewProps.xml"/><Relationship Id="rId45" Type="http://schemas.microsoft.com/office/2018/10/relationships/authors" Target="authors.xml"/><Relationship Id="rId5" Type="http://schemas.openxmlformats.org/officeDocument/2006/relationships/customXml" Target="../customXml/item5.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notesMaster" Target="notesMasters/notesMaster1.xml"/><Relationship Id="rId36" Type="http://schemas.openxmlformats.org/officeDocument/2006/relationships/font" Target="fonts/font7.fntdata"/><Relationship Id="rId10" Type="http://schemas.openxmlformats.org/officeDocument/2006/relationships/customXml" Target="../customXml/item10.xml"/><Relationship Id="rId19" Type="http://schemas.openxmlformats.org/officeDocument/2006/relationships/slide" Target="slides/slide7.xml"/><Relationship Id="rId31" Type="http://schemas.openxmlformats.org/officeDocument/2006/relationships/font" Target="fonts/font2.fntdata"/><Relationship Id="rId44"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font" Target="fonts/font1.fntdata"/><Relationship Id="rId35" Type="http://schemas.openxmlformats.org/officeDocument/2006/relationships/font" Target="fonts/font6.fntdata"/><Relationship Id="rId43" Type="http://schemas.microsoft.com/office/2016/11/relationships/changesInfo" Target="changesInfos/changesInfo1.xml"/><Relationship Id="rId8" Type="http://schemas.openxmlformats.org/officeDocument/2006/relationships/customXml" Target="../customXml/item8.xml"/><Relationship Id="rId3" Type="http://schemas.openxmlformats.org/officeDocument/2006/relationships/customXml" Target="../customXml/item3.xml"/><Relationship Id="rId12" Type="http://schemas.openxmlformats.org/officeDocument/2006/relationships/slideMaster" Target="slideMasters/slideMaster1.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font" Target="fonts/font4.fntdata"/><Relationship Id="rId38" Type="http://schemas.openxmlformats.org/officeDocument/2006/relationships/tags" Target="tags/tag1.xml"/><Relationship Id="rId20" Type="http://schemas.openxmlformats.org/officeDocument/2006/relationships/slide" Target="slides/slide8.xml"/><Relationship Id="rId4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hmitt, Michael" userId="ea262717-b503-4922-aea2-27c0b295dda9" providerId="ADAL" clId="{751F84FE-EE8A-4686-A50D-364C69FA12CA}"/>
    <pc:docChg chg="undo custSel addSld delSld modSld sldOrd">
      <pc:chgData name="Schmitt, Michael" userId="ea262717-b503-4922-aea2-27c0b295dda9" providerId="ADAL" clId="{751F84FE-EE8A-4686-A50D-364C69FA12CA}" dt="2025-10-15T11:22:22.985" v="970" actId="20577"/>
      <pc:docMkLst>
        <pc:docMk/>
      </pc:docMkLst>
      <pc:sldChg chg="addSp modSp mod">
        <pc:chgData name="Schmitt, Michael" userId="ea262717-b503-4922-aea2-27c0b295dda9" providerId="ADAL" clId="{751F84FE-EE8A-4686-A50D-364C69FA12CA}" dt="2025-10-13T14:53:24.243" v="964" actId="14100"/>
        <pc:sldMkLst>
          <pc:docMk/>
          <pc:sldMk cId="3650463652" sldId="2147483217"/>
        </pc:sldMkLst>
        <pc:spChg chg="add mod">
          <ac:chgData name="Schmitt, Michael" userId="ea262717-b503-4922-aea2-27c0b295dda9" providerId="ADAL" clId="{751F84FE-EE8A-4686-A50D-364C69FA12CA}" dt="2025-10-13T14:51:10.774" v="957" actId="404"/>
          <ac:spMkLst>
            <pc:docMk/>
            <pc:sldMk cId="3650463652" sldId="2147483217"/>
            <ac:spMk id="2" creationId="{F00A0564-5698-3F87-2DA8-4E234C444D76}"/>
          </ac:spMkLst>
        </pc:spChg>
        <pc:spChg chg="mod">
          <ac:chgData name="Schmitt, Michael" userId="ea262717-b503-4922-aea2-27c0b295dda9" providerId="ADAL" clId="{751F84FE-EE8A-4686-A50D-364C69FA12CA}" dt="2025-10-13T14:53:24.243" v="964" actId="14100"/>
          <ac:spMkLst>
            <pc:docMk/>
            <pc:sldMk cId="3650463652" sldId="2147483217"/>
            <ac:spMk id="3" creationId="{D1CBD1B6-37E1-C8FC-4EAB-EA32B2A09703}"/>
          </ac:spMkLst>
        </pc:spChg>
        <pc:spChg chg="mod">
          <ac:chgData name="Schmitt, Michael" userId="ea262717-b503-4922-aea2-27c0b295dda9" providerId="ADAL" clId="{751F84FE-EE8A-4686-A50D-364C69FA12CA}" dt="2025-10-13T14:53:06.225" v="963" actId="20577"/>
          <ac:spMkLst>
            <pc:docMk/>
            <pc:sldMk cId="3650463652" sldId="2147483217"/>
            <ac:spMk id="4" creationId="{8BFC4A41-7339-6E38-FCE6-F769578CC538}"/>
          </ac:spMkLst>
        </pc:spChg>
      </pc:sldChg>
      <pc:sldChg chg="delSp modSp mod">
        <pc:chgData name="Schmitt, Michael" userId="ea262717-b503-4922-aea2-27c0b295dda9" providerId="ADAL" clId="{751F84FE-EE8A-4686-A50D-364C69FA12CA}" dt="2025-10-13T14:47:11.984" v="798" actId="20577"/>
        <pc:sldMkLst>
          <pc:docMk/>
          <pc:sldMk cId="3078379846" sldId="2147483251"/>
        </pc:sldMkLst>
        <pc:spChg chg="mod">
          <ac:chgData name="Schmitt, Michael" userId="ea262717-b503-4922-aea2-27c0b295dda9" providerId="ADAL" clId="{751F84FE-EE8A-4686-A50D-364C69FA12CA}" dt="2025-10-13T07:23:32.571" v="53" actId="404"/>
          <ac:spMkLst>
            <pc:docMk/>
            <pc:sldMk cId="3078379846" sldId="2147483251"/>
            <ac:spMk id="2" creationId="{53192B08-91CA-0821-B514-46C1067BFF8E}"/>
          </ac:spMkLst>
        </pc:spChg>
        <pc:spChg chg="mod">
          <ac:chgData name="Schmitt, Michael" userId="ea262717-b503-4922-aea2-27c0b295dda9" providerId="ADAL" clId="{751F84FE-EE8A-4686-A50D-364C69FA12CA}" dt="2025-10-13T14:47:11.984" v="798" actId="20577"/>
          <ac:spMkLst>
            <pc:docMk/>
            <pc:sldMk cId="3078379846" sldId="2147483251"/>
            <ac:spMk id="3" creationId="{CBF3AC49-F929-5FA6-2C2C-503CB6C2827B}"/>
          </ac:spMkLst>
        </pc:spChg>
        <pc:spChg chg="mod">
          <ac:chgData name="Schmitt, Michael" userId="ea262717-b503-4922-aea2-27c0b295dda9" providerId="ADAL" clId="{751F84FE-EE8A-4686-A50D-364C69FA12CA}" dt="2025-10-13T07:24:00.485" v="67" actId="20577"/>
          <ac:spMkLst>
            <pc:docMk/>
            <pc:sldMk cId="3078379846" sldId="2147483251"/>
            <ac:spMk id="4" creationId="{67814C3B-FC4F-4566-44F1-276700799D92}"/>
          </ac:spMkLst>
        </pc:spChg>
      </pc:sldChg>
      <pc:sldChg chg="modSp mod">
        <pc:chgData name="Schmitt, Michael" userId="ea262717-b503-4922-aea2-27c0b295dda9" providerId="ADAL" clId="{751F84FE-EE8A-4686-A50D-364C69FA12CA}" dt="2025-10-15T11:22:22.985" v="970" actId="20577"/>
        <pc:sldMkLst>
          <pc:docMk/>
          <pc:sldMk cId="1677995032" sldId="2147483254"/>
        </pc:sldMkLst>
        <pc:spChg chg="mod">
          <ac:chgData name="Schmitt, Michael" userId="ea262717-b503-4922-aea2-27c0b295dda9" providerId="ADAL" clId="{751F84FE-EE8A-4686-A50D-364C69FA12CA}" dt="2025-10-15T11:22:22.985" v="970" actId="20577"/>
          <ac:spMkLst>
            <pc:docMk/>
            <pc:sldMk cId="1677995032" sldId="2147483254"/>
            <ac:spMk id="3" creationId="{00000000-0000-0000-0000-000000000000}"/>
          </ac:spMkLst>
        </pc:spChg>
      </pc:sldChg>
      <pc:sldChg chg="addSp delSp modSp mod ord">
        <pc:chgData name="Schmitt, Michael" userId="ea262717-b503-4922-aea2-27c0b295dda9" providerId="ADAL" clId="{751F84FE-EE8A-4686-A50D-364C69FA12CA}" dt="2025-10-13T08:08:52.669" v="437" actId="20577"/>
        <pc:sldMkLst>
          <pc:docMk/>
          <pc:sldMk cId="2530876033" sldId="2147483256"/>
        </pc:sldMkLst>
        <pc:spChg chg="mod">
          <ac:chgData name="Schmitt, Michael" userId="ea262717-b503-4922-aea2-27c0b295dda9" providerId="ADAL" clId="{751F84FE-EE8A-4686-A50D-364C69FA12CA}" dt="2025-10-13T08:05:30.393" v="264" actId="6549"/>
          <ac:spMkLst>
            <pc:docMk/>
            <pc:sldMk cId="2530876033" sldId="2147483256"/>
            <ac:spMk id="3" creationId="{FB095633-BF42-95F0-2115-6E1B3119FEF0}"/>
          </ac:spMkLst>
        </pc:spChg>
        <pc:spChg chg="add mod">
          <ac:chgData name="Schmitt, Michael" userId="ea262717-b503-4922-aea2-27c0b295dda9" providerId="ADAL" clId="{751F84FE-EE8A-4686-A50D-364C69FA12CA}" dt="2025-10-13T08:08:52.669" v="437" actId="20577"/>
          <ac:spMkLst>
            <pc:docMk/>
            <pc:sldMk cId="2530876033" sldId="2147483256"/>
            <ac:spMk id="6" creationId="{5F0A6AD5-2BD2-2820-0D18-B02C32E32F27}"/>
          </ac:spMkLst>
        </pc:spChg>
        <pc:picChg chg="add mod modCrop">
          <ac:chgData name="Schmitt, Michael" userId="ea262717-b503-4922-aea2-27c0b295dda9" providerId="ADAL" clId="{751F84FE-EE8A-4686-A50D-364C69FA12CA}" dt="2025-10-13T08:08:00.569" v="389" actId="1036"/>
          <ac:picMkLst>
            <pc:docMk/>
            <pc:sldMk cId="2530876033" sldId="2147483256"/>
            <ac:picMk id="5" creationId="{230D995C-8D42-2D5A-58B0-5BF66F02A688}"/>
          </ac:picMkLst>
        </pc:picChg>
      </pc:sldChg>
      <pc:sldChg chg="mod modShow">
        <pc:chgData name="Schmitt, Michael" userId="ea262717-b503-4922-aea2-27c0b295dda9" providerId="ADAL" clId="{751F84FE-EE8A-4686-A50D-364C69FA12CA}" dt="2025-10-13T14:53:38.258" v="965" actId="729"/>
        <pc:sldMkLst>
          <pc:docMk/>
          <pc:sldMk cId="927586742" sldId="2147483260"/>
        </pc:sldMkLst>
      </pc:sldChg>
      <pc:sldChg chg="mod modShow">
        <pc:chgData name="Schmitt, Michael" userId="ea262717-b503-4922-aea2-27c0b295dda9" providerId="ADAL" clId="{751F84FE-EE8A-4686-A50D-364C69FA12CA}" dt="2025-10-13T14:53:41.817" v="966" actId="729"/>
        <pc:sldMkLst>
          <pc:docMk/>
          <pc:sldMk cId="2119004552" sldId="2147483263"/>
        </pc:sldMkLst>
      </pc:sldChg>
      <pc:sldChg chg="modSp mod">
        <pc:chgData name="Schmitt, Michael" userId="ea262717-b503-4922-aea2-27c0b295dda9" providerId="ADAL" clId="{751F84FE-EE8A-4686-A50D-364C69FA12CA}" dt="2025-10-13T07:27:35.910" v="88" actId="14100"/>
        <pc:sldMkLst>
          <pc:docMk/>
          <pc:sldMk cId="1281419926" sldId="2147483265"/>
        </pc:sldMkLst>
        <pc:spChg chg="mod">
          <ac:chgData name="Schmitt, Michael" userId="ea262717-b503-4922-aea2-27c0b295dda9" providerId="ADAL" clId="{751F84FE-EE8A-4686-A50D-364C69FA12CA}" dt="2025-10-13T07:27:35.910" v="88" actId="14100"/>
          <ac:spMkLst>
            <pc:docMk/>
            <pc:sldMk cId="1281419926" sldId="2147483265"/>
            <ac:spMk id="2" creationId="{0348AAF9-0DC8-B649-BCA1-F28D886DDE06}"/>
          </ac:spMkLst>
        </pc:spChg>
      </pc:sldChg>
      <pc:sldChg chg="modSp add mod ord">
        <pc:chgData name="Schmitt, Michael" userId="ea262717-b503-4922-aea2-27c0b295dda9" providerId="ADAL" clId="{751F84FE-EE8A-4686-A50D-364C69FA12CA}" dt="2025-10-13T07:29:03.326" v="94" actId="6549"/>
        <pc:sldMkLst>
          <pc:docMk/>
          <pc:sldMk cId="3542402737" sldId="2147483618"/>
        </pc:sldMkLst>
        <pc:spChg chg="mod">
          <ac:chgData name="Schmitt, Michael" userId="ea262717-b503-4922-aea2-27c0b295dda9" providerId="ADAL" clId="{751F84FE-EE8A-4686-A50D-364C69FA12CA}" dt="2025-10-13T07:29:03.326" v="94" actId="6549"/>
          <ac:spMkLst>
            <pc:docMk/>
            <pc:sldMk cId="3542402737" sldId="2147483618"/>
            <ac:spMk id="2" creationId="{C206FEAE-B706-CDFF-8245-203635CCB90F}"/>
          </ac:spMkLst>
        </pc:spChg>
      </pc:sldChg>
      <pc:sldChg chg="modSp">
        <pc:chgData name="Schmitt, Michael" userId="ea262717-b503-4922-aea2-27c0b295dda9" providerId="ADAL" clId="{751F84FE-EE8A-4686-A50D-364C69FA12CA}" dt="2025-10-13T07:37:57.275" v="97"/>
        <pc:sldMkLst>
          <pc:docMk/>
          <pc:sldMk cId="94887423" sldId="2147483619"/>
        </pc:sldMkLst>
        <pc:spChg chg="mod">
          <ac:chgData name="Schmitt, Michael" userId="ea262717-b503-4922-aea2-27c0b295dda9" providerId="ADAL" clId="{751F84FE-EE8A-4686-A50D-364C69FA12CA}" dt="2025-10-13T07:37:57.275" v="97"/>
          <ac:spMkLst>
            <pc:docMk/>
            <pc:sldMk cId="94887423" sldId="2147483619"/>
            <ac:spMk id="2" creationId="{CC916F6B-1C9F-4894-F5F9-FEAACB3FE1CE}"/>
          </ac:spMkLst>
        </pc:spChg>
      </pc:sldChg>
      <pc:sldChg chg="addSp delSp modSp add mod">
        <pc:chgData name="Schmitt, Michael" userId="ea262717-b503-4922-aea2-27c0b295dda9" providerId="ADAL" clId="{751F84FE-EE8A-4686-A50D-364C69FA12CA}" dt="2025-10-13T08:10:55.657" v="609" actId="20577"/>
        <pc:sldMkLst>
          <pc:docMk/>
          <pc:sldMk cId="29533643" sldId="2147483621"/>
        </pc:sldMkLst>
        <pc:spChg chg="mod">
          <ac:chgData name="Schmitt, Michael" userId="ea262717-b503-4922-aea2-27c0b295dda9" providerId="ADAL" clId="{751F84FE-EE8A-4686-A50D-364C69FA12CA}" dt="2025-10-13T07:49:56.020" v="188" actId="20577"/>
          <ac:spMkLst>
            <pc:docMk/>
            <pc:sldMk cId="29533643" sldId="2147483621"/>
            <ac:spMk id="3" creationId="{2959BBF1-B868-33E1-EFD3-C885CBA137E7}"/>
          </ac:spMkLst>
        </pc:spChg>
        <pc:spChg chg="add mod">
          <ac:chgData name="Schmitt, Michael" userId="ea262717-b503-4922-aea2-27c0b295dda9" providerId="ADAL" clId="{751F84FE-EE8A-4686-A50D-364C69FA12CA}" dt="2025-10-13T08:10:55.657" v="609" actId="20577"/>
          <ac:spMkLst>
            <pc:docMk/>
            <pc:sldMk cId="29533643" sldId="2147483621"/>
            <ac:spMk id="6" creationId="{DC856581-524F-5B62-1C2A-9DB48EEA94D2}"/>
          </ac:spMkLst>
        </pc:spChg>
        <pc:picChg chg="add mod modCrop">
          <ac:chgData name="Schmitt, Michael" userId="ea262717-b503-4922-aea2-27c0b295dda9" providerId="ADAL" clId="{751F84FE-EE8A-4686-A50D-364C69FA12CA}" dt="2025-10-13T08:10:38.935" v="594" actId="1035"/>
          <ac:picMkLst>
            <pc:docMk/>
            <pc:sldMk cId="29533643" sldId="2147483621"/>
            <ac:picMk id="5" creationId="{8917BB45-6D7C-AE85-F749-0BE3C48C45B1}"/>
          </ac:picMkLst>
        </pc:picChg>
      </pc:sldChg>
      <pc:sldChg chg="addSp delSp modSp add mod">
        <pc:chgData name="Schmitt, Michael" userId="ea262717-b503-4922-aea2-27c0b295dda9" providerId="ADAL" clId="{751F84FE-EE8A-4686-A50D-364C69FA12CA}" dt="2025-10-13T14:27:06.558" v="746" actId="732"/>
        <pc:sldMkLst>
          <pc:docMk/>
          <pc:sldMk cId="2092179866" sldId="2147483622"/>
        </pc:sldMkLst>
        <pc:spChg chg="mod">
          <ac:chgData name="Schmitt, Michael" userId="ea262717-b503-4922-aea2-27c0b295dda9" providerId="ADAL" clId="{751F84FE-EE8A-4686-A50D-364C69FA12CA}" dt="2025-10-13T08:12:50.076" v="631" actId="20577"/>
          <ac:spMkLst>
            <pc:docMk/>
            <pc:sldMk cId="2092179866" sldId="2147483622"/>
            <ac:spMk id="3" creationId="{A3E643A3-0C8A-23E9-8E79-2FEB825E4098}"/>
          </ac:spMkLst>
        </pc:spChg>
        <pc:picChg chg="add mod ord modCrop">
          <ac:chgData name="Schmitt, Michael" userId="ea262717-b503-4922-aea2-27c0b295dda9" providerId="ADAL" clId="{751F84FE-EE8A-4686-A50D-364C69FA12CA}" dt="2025-10-13T14:25:25.342" v="735" actId="166"/>
          <ac:picMkLst>
            <pc:docMk/>
            <pc:sldMk cId="2092179866" sldId="2147483622"/>
            <ac:picMk id="4" creationId="{6A27371F-DB11-76F3-098C-9AF44D97CBFF}"/>
          </ac:picMkLst>
        </pc:picChg>
        <pc:picChg chg="add mod ord modCrop">
          <ac:chgData name="Schmitt, Michael" userId="ea262717-b503-4922-aea2-27c0b295dda9" providerId="ADAL" clId="{751F84FE-EE8A-4686-A50D-364C69FA12CA}" dt="2025-10-13T14:26:58.598" v="745" actId="1076"/>
          <ac:picMkLst>
            <pc:docMk/>
            <pc:sldMk cId="2092179866" sldId="2147483622"/>
            <ac:picMk id="12" creationId="{36311154-31C2-9A64-F6F6-EFFB75D1132C}"/>
          </ac:picMkLst>
        </pc:picChg>
        <pc:picChg chg="add mod ord">
          <ac:chgData name="Schmitt, Michael" userId="ea262717-b503-4922-aea2-27c0b295dda9" providerId="ADAL" clId="{751F84FE-EE8A-4686-A50D-364C69FA12CA}" dt="2025-10-13T14:26:29.256" v="742" actId="1076"/>
          <ac:picMkLst>
            <pc:docMk/>
            <pc:sldMk cId="2092179866" sldId="2147483622"/>
            <ac:picMk id="16" creationId="{64866022-DB7D-2DF4-AD0D-9EBA84C0F6FB}"/>
          </ac:picMkLst>
        </pc:picChg>
        <pc:picChg chg="add mod ord modCrop">
          <ac:chgData name="Schmitt, Michael" userId="ea262717-b503-4922-aea2-27c0b295dda9" providerId="ADAL" clId="{751F84FE-EE8A-4686-A50D-364C69FA12CA}" dt="2025-10-13T14:27:06.558" v="746" actId="732"/>
          <ac:picMkLst>
            <pc:docMk/>
            <pc:sldMk cId="2092179866" sldId="2147483622"/>
            <ac:picMk id="18" creationId="{CAFB5FFE-7267-28B5-6243-5650C31044E9}"/>
          </ac:picMkLst>
        </pc:picChg>
        <pc:picChg chg="add mod modCrop">
          <ac:chgData name="Schmitt, Michael" userId="ea262717-b503-4922-aea2-27c0b295dda9" providerId="ADAL" clId="{751F84FE-EE8A-4686-A50D-364C69FA12CA}" dt="2025-10-13T14:24:46.386" v="725" actId="692"/>
          <ac:picMkLst>
            <pc:docMk/>
            <pc:sldMk cId="2092179866" sldId="2147483622"/>
            <ac:picMk id="20" creationId="{4AD1A400-79C8-A45D-1D04-BB55CC16A098}"/>
          </ac:picMkLst>
        </pc:picChg>
      </pc:sldChg>
      <pc:sldChg chg="addSp delSp modSp add mod">
        <pc:chgData name="Schmitt, Michael" userId="ea262717-b503-4922-aea2-27c0b295dda9" providerId="ADAL" clId="{751F84FE-EE8A-4686-A50D-364C69FA12CA}" dt="2025-10-13T14:54:35.522" v="967" actId="14100"/>
        <pc:sldMkLst>
          <pc:docMk/>
          <pc:sldMk cId="2952695742" sldId="2147483623"/>
        </pc:sldMkLst>
        <pc:spChg chg="mod">
          <ac:chgData name="Schmitt, Michael" userId="ea262717-b503-4922-aea2-27c0b295dda9" providerId="ADAL" clId="{751F84FE-EE8A-4686-A50D-364C69FA12CA}" dt="2025-10-13T14:27:47.627" v="761"/>
          <ac:spMkLst>
            <pc:docMk/>
            <pc:sldMk cId="2952695742" sldId="2147483623"/>
            <ac:spMk id="3" creationId="{3556B35D-1A40-80CE-4FE8-D607571E5C5C}"/>
          </ac:spMkLst>
        </pc:spChg>
        <pc:picChg chg="add mod modCrop">
          <ac:chgData name="Schmitt, Michael" userId="ea262717-b503-4922-aea2-27c0b295dda9" providerId="ADAL" clId="{751F84FE-EE8A-4686-A50D-364C69FA12CA}" dt="2025-10-13T14:44:08.159" v="784" actId="207"/>
          <ac:picMkLst>
            <pc:docMk/>
            <pc:sldMk cId="2952695742" sldId="2147483623"/>
            <ac:picMk id="4" creationId="{8957B679-FE6A-9025-938C-233C80B03B48}"/>
          </ac:picMkLst>
        </pc:picChg>
        <pc:picChg chg="add mod modCrop">
          <ac:chgData name="Schmitt, Michael" userId="ea262717-b503-4922-aea2-27c0b295dda9" providerId="ADAL" clId="{751F84FE-EE8A-4686-A50D-364C69FA12CA}" dt="2025-10-13T14:44:14.711" v="788" actId="692"/>
          <ac:picMkLst>
            <pc:docMk/>
            <pc:sldMk cId="2952695742" sldId="2147483623"/>
            <ac:picMk id="10" creationId="{94BC9440-E280-B170-386F-2F95A436586D}"/>
          </ac:picMkLst>
        </pc:picChg>
        <pc:picChg chg="add mod modCrop">
          <ac:chgData name="Schmitt, Michael" userId="ea262717-b503-4922-aea2-27c0b295dda9" providerId="ADAL" clId="{751F84FE-EE8A-4686-A50D-364C69FA12CA}" dt="2025-10-13T14:54:35.522" v="967" actId="14100"/>
          <ac:picMkLst>
            <pc:docMk/>
            <pc:sldMk cId="2952695742" sldId="2147483623"/>
            <ac:picMk id="14" creationId="{CD4858F0-8323-DD74-0A5F-AED2776899FD}"/>
          </ac:picMkLst>
        </pc:picChg>
      </pc:sldChg>
      <pc:sldMasterChg chg="delSldLayout">
        <pc:chgData name="Schmitt, Michael" userId="ea262717-b503-4922-aea2-27c0b295dda9" providerId="ADAL" clId="{751F84FE-EE8A-4686-A50D-364C69FA12CA}" dt="2025-10-13T07:20:58.605" v="0" actId="47"/>
        <pc:sldMasterMkLst>
          <pc:docMk/>
          <pc:sldMasterMk cId="3408294523" sldId="2147483733"/>
        </pc:sldMasterMkLst>
      </pc:sldMasterChg>
    </pc:docChg>
  </pc:docChgLst>
  <pc:docChgLst>
    <pc:chgData name="Singh, Kirti" userId="a8c80d2f-1a68-4f8b-8009-3cd51755f000" providerId="ADAL" clId="{8B169C96-8A41-4C09-956F-C26F7C177D08}"/>
    <pc:docChg chg="undo custSel modSld">
      <pc:chgData name="Singh, Kirti" userId="a8c80d2f-1a68-4f8b-8009-3cd51755f000" providerId="ADAL" clId="{8B169C96-8A41-4C09-956F-C26F7C177D08}" dt="2025-11-13T11:09:08.895" v="121" actId="313"/>
      <pc:docMkLst>
        <pc:docMk/>
      </pc:docMkLst>
      <pc:sldChg chg="modSp mod">
        <pc:chgData name="Singh, Kirti" userId="a8c80d2f-1a68-4f8b-8009-3cd51755f000" providerId="ADAL" clId="{8B169C96-8A41-4C09-956F-C26F7C177D08}" dt="2025-11-13T11:09:08.895" v="121" actId="313"/>
        <pc:sldMkLst>
          <pc:docMk/>
          <pc:sldMk cId="3650463652" sldId="2147483217"/>
        </pc:sldMkLst>
        <pc:spChg chg="mod">
          <ac:chgData name="Singh, Kirti" userId="a8c80d2f-1a68-4f8b-8009-3cd51755f000" providerId="ADAL" clId="{8B169C96-8A41-4C09-956F-C26F7C177D08}" dt="2025-11-13T11:03:27.480" v="21"/>
          <ac:spMkLst>
            <pc:docMk/>
            <pc:sldMk cId="3650463652" sldId="2147483217"/>
            <ac:spMk id="2" creationId="{F00A0564-5698-3F87-2DA8-4E234C444D76}"/>
          </ac:spMkLst>
        </pc:spChg>
        <pc:spChg chg="mod">
          <ac:chgData name="Singh, Kirti" userId="a8c80d2f-1a68-4f8b-8009-3cd51755f000" providerId="ADAL" clId="{8B169C96-8A41-4C09-956F-C26F7C177D08}" dt="2025-11-13T11:08:59.940" v="120" actId="255"/>
          <ac:spMkLst>
            <pc:docMk/>
            <pc:sldMk cId="3650463652" sldId="2147483217"/>
            <ac:spMk id="3" creationId="{D1CBD1B6-37E1-C8FC-4EAB-EA32B2A09703}"/>
          </ac:spMkLst>
        </pc:spChg>
        <pc:spChg chg="mod">
          <ac:chgData name="Singh, Kirti" userId="a8c80d2f-1a68-4f8b-8009-3cd51755f000" providerId="ADAL" clId="{8B169C96-8A41-4C09-956F-C26F7C177D08}" dt="2025-11-13T11:09:08.895" v="121" actId="313"/>
          <ac:spMkLst>
            <pc:docMk/>
            <pc:sldMk cId="3650463652" sldId="2147483217"/>
            <ac:spMk id="4" creationId="{8BFC4A41-7339-6E38-FCE6-F769578CC538}"/>
          </ac:spMkLst>
        </pc:spChg>
      </pc:sldChg>
      <pc:sldChg chg="modSp mod">
        <pc:chgData name="Singh, Kirti" userId="a8c80d2f-1a68-4f8b-8009-3cd51755f000" providerId="ADAL" clId="{8B169C96-8A41-4C09-956F-C26F7C177D08}" dt="2025-11-13T11:07:48.181" v="117" actId="20577"/>
        <pc:sldMkLst>
          <pc:docMk/>
          <pc:sldMk cId="3078379846" sldId="2147483251"/>
        </pc:sldMkLst>
        <pc:spChg chg="mod">
          <ac:chgData name="Singh, Kirti" userId="a8c80d2f-1a68-4f8b-8009-3cd51755f000" providerId="ADAL" clId="{8B169C96-8A41-4C09-956F-C26F7C177D08}" dt="2025-11-13T11:07:48.181" v="117" actId="20577"/>
          <ac:spMkLst>
            <pc:docMk/>
            <pc:sldMk cId="3078379846" sldId="2147483251"/>
            <ac:spMk id="3" creationId="{CBF3AC49-F929-5FA6-2C2C-503CB6C2827B}"/>
          </ac:spMkLst>
        </pc:spChg>
      </pc:sldChg>
      <pc:sldChg chg="modSp mod">
        <pc:chgData name="Singh, Kirti" userId="a8c80d2f-1a68-4f8b-8009-3cd51755f000" providerId="ADAL" clId="{8B169C96-8A41-4C09-956F-C26F7C177D08}" dt="2025-11-13T10:59:49.439" v="5" actId="20577"/>
        <pc:sldMkLst>
          <pc:docMk/>
          <pc:sldMk cId="1677995032" sldId="2147483254"/>
        </pc:sldMkLst>
        <pc:spChg chg="mod">
          <ac:chgData name="Singh, Kirti" userId="a8c80d2f-1a68-4f8b-8009-3cd51755f000" providerId="ADAL" clId="{8B169C96-8A41-4C09-956F-C26F7C177D08}" dt="2025-11-13T10:59:49.439" v="5" actId="20577"/>
          <ac:spMkLst>
            <pc:docMk/>
            <pc:sldMk cId="1677995032" sldId="2147483254"/>
            <ac:spMk id="3"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latin typeface="72 Brand" panose="020B0504030603020204" pitchFamily="34" charset="0"/>
              </a:rPr>
              <a:pPr algn="ctr"/>
              <a:t>‹#›</a:t>
            </a:fld>
            <a:endParaRPr lang="de-DE" sz="1000">
              <a:latin typeface="72 Brand" panose="020B0504030603020204" pitchFamily="34" charset="0"/>
            </a:endParaRPr>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b="0" i="0">
                <a:latin typeface="72 Brand" panose="020B0504030603020204" pitchFamily="34" charset="0"/>
              </a:defRPr>
            </a:lvl1pPr>
          </a:lstStyle>
          <a:p>
            <a:fld id="{7D8C2C35-2B8A-446E-BEC0-FD36716C29AC}" type="slidenum">
              <a:rPr lang="en-DE" smtClean="0"/>
              <a:pPr/>
              <a:t>‹#›</a:t>
            </a:fld>
            <a:endParaRPr lang="en-DE"/>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b="0" i="0" kern="1200">
        <a:solidFill>
          <a:schemeClr val="tx1"/>
        </a:solidFill>
        <a:latin typeface="72 Brand" panose="020B0504030603020204" pitchFamily="34" charset="0"/>
        <a:ea typeface="+mn-ea"/>
        <a:cs typeface="+mn-cs"/>
      </a:defRPr>
    </a:lvl1pPr>
    <a:lvl2pPr marL="180000" indent="-180000" algn="l" defTabSz="1088776" rtl="0" eaLnBrk="1" latinLnBrk="0" hangingPunct="1">
      <a:buClr>
        <a:schemeClr val="accent1"/>
      </a:buClr>
      <a:buSzPct val="100000"/>
      <a:buFont typeface="Wingdings" pitchFamily="2" charset="2"/>
      <a:buChar char=""/>
      <a:defRPr sz="1400" b="0" i="0" kern="1200">
        <a:solidFill>
          <a:schemeClr val="tx1"/>
        </a:solidFill>
        <a:latin typeface="72 Brand" panose="020B0504030603020204" pitchFamily="34" charset="0"/>
        <a:ea typeface="+mn-ea"/>
        <a:cs typeface="+mn-cs"/>
      </a:defRPr>
    </a:lvl2pPr>
    <a:lvl3pPr marL="360000" indent="-180000" algn="l" defTabSz="1088776" rtl="0" eaLnBrk="1" latinLnBrk="0" hangingPunct="1">
      <a:buClr>
        <a:schemeClr val="accent2"/>
      </a:buClr>
      <a:buSzPct val="80000"/>
      <a:buFont typeface="Symbol" pitchFamily="18" charset="2"/>
      <a:buChar char="-"/>
      <a:defRPr sz="1200" b="0" i="0" kern="1200">
        <a:solidFill>
          <a:schemeClr val="tx1"/>
        </a:solidFill>
        <a:latin typeface="72 Brand" panose="020B0504030603020204" pitchFamily="34" charset="0"/>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2</a:t>
            </a:fld>
            <a:endParaRPr lang="de-DE"/>
          </a:p>
        </p:txBody>
      </p:sp>
      <p:sp>
        <p:nvSpPr>
          <p:cNvPr id="9" name="Slide Image Placeholder 8"/>
          <p:cNvSpPr>
            <a:spLocks noGrp="1" noRot="1" noChangeAspect="1"/>
          </p:cNvSpPr>
          <p:nvPr>
            <p:ph type="sldImg"/>
          </p:nvPr>
        </p:nvSpPr>
        <p:spPr>
          <a:xfrm>
            <a:off x="547688" y="612775"/>
            <a:ext cx="5762625" cy="3241675"/>
          </a:xfrm>
        </p:spPr>
      </p:sp>
      <p:sp>
        <p:nvSpPr>
          <p:cNvPr id="10" name="Notes Placeholder 9"/>
          <p:cNvSpPr>
            <a:spLocks noGrp="1"/>
          </p:cNvSpPr>
          <p:nvPr>
            <p:ph type="body" idx="1"/>
          </p:nvPr>
        </p:nvSpPr>
        <p:spPr/>
        <p:txBody>
          <a:bodyPr>
            <a:normAutofit/>
          </a:bodyPr>
          <a:lstStyle/>
          <a:p>
            <a:endParaRPr lang="en-US" dirty="0"/>
          </a:p>
        </p:txBody>
      </p:sp>
    </p:spTree>
    <p:extLst>
      <p:ext uri="{BB962C8B-B14F-4D97-AF65-F5344CB8AC3E}">
        <p14:creationId xmlns:p14="http://schemas.microsoft.com/office/powerpoint/2010/main" val="7717721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32500" lnSpcReduction="20000"/>
          </a:bodyPr>
          <a:lstStyle/>
          <a:p>
            <a:pPr marL="0" marR="0" lvl="0" indent="0" algn="l" defTabSz="1088776" rtl="0" eaLnBrk="1" fontAlgn="auto" latinLnBrk="0" hangingPunct="1">
              <a:lnSpc>
                <a:spcPct val="100000"/>
              </a:lnSpc>
              <a:spcBef>
                <a:spcPts val="0"/>
              </a:spcBef>
              <a:spcAft>
                <a:spcPts val="0"/>
              </a:spcAft>
              <a:buClrTx/>
              <a:buSzTx/>
              <a:buFontTx/>
              <a:buNone/>
              <a:tabLst/>
              <a:defRPr/>
            </a:pPr>
            <a:r>
              <a:rPr lang="en-US" sz="1400"/>
              <a:t>The solution runs patterns and applies algorithms and statistical </a:t>
            </a:r>
            <a:r>
              <a:rPr lang="en-US" sz="1400" kern="1200">
                <a:solidFill>
                  <a:srgbClr val="000000"/>
                </a:solidFill>
              </a:rPr>
              <a:t>analysis to detect meaningful anomalies related to suspicious (user) events, correlates events, even over time, and detects anomalies in user behavior that indicate potential threats and fraud within SAP applications.</a:t>
            </a:r>
          </a:p>
          <a:p>
            <a:pPr marL="0" marR="0" lvl="0" indent="0" algn="l" defTabSz="1088776" rtl="0" eaLnBrk="1" fontAlgn="auto" latinLnBrk="0" hangingPunct="1">
              <a:lnSpc>
                <a:spcPct val="100000"/>
              </a:lnSpc>
              <a:spcBef>
                <a:spcPts val="0"/>
              </a:spcBef>
              <a:spcAft>
                <a:spcPts val="0"/>
              </a:spcAft>
              <a:buClrTx/>
              <a:buSzTx/>
              <a:buFontTx/>
              <a:buNone/>
              <a:tabLst/>
              <a:defRPr/>
            </a:pPr>
            <a:endParaRPr lang="en-US" sz="1400" b="1" kern="1200" spc="-60">
              <a:solidFill>
                <a:srgbClr val="000000"/>
              </a:solidFill>
            </a:endParaRPr>
          </a:p>
          <a:p>
            <a:pPr>
              <a:spcBef>
                <a:spcPts val="600"/>
              </a:spcBef>
            </a:pPr>
            <a:r>
              <a:rPr lang="en-US" sz="1800"/>
              <a:t>Our mission is to protect SAP S/4HANA applications and stop critical cyber-attacks. </a:t>
            </a:r>
            <a:endParaRPr lang="de-DE" sz="1800"/>
          </a:p>
          <a:p>
            <a:pPr>
              <a:spcBef>
                <a:spcPts val="600"/>
              </a:spcBef>
            </a:pPr>
            <a:r>
              <a:rPr lang="en-US" sz="1800"/>
              <a:t> </a:t>
            </a:r>
            <a:endParaRPr lang="de-DE" sz="1800"/>
          </a:p>
          <a:p>
            <a:pPr>
              <a:spcBef>
                <a:spcPts val="600"/>
              </a:spcBef>
            </a:pPr>
            <a:r>
              <a:rPr lang="en-US" sz="1800"/>
              <a:t>In today's world, where cyber-attacks are increasing dramatically, companies need to go beyond preventive measures and bring real-time detection and response into the focus. This no longer applies only to the IT infrastructure layer, but also affects business systems such as SAP S/4HANA. Detecting, analyzing and responding to threats is a must to protect core business systems like SAP S/4HANA applications.</a:t>
            </a:r>
            <a:endParaRPr lang="de-DE" sz="1800"/>
          </a:p>
          <a:p>
            <a:pPr>
              <a:spcBef>
                <a:spcPts val="600"/>
              </a:spcBef>
            </a:pPr>
            <a:r>
              <a:rPr lang="en-US" sz="1800"/>
              <a:t> </a:t>
            </a:r>
            <a:endParaRPr lang="de-DE" sz="1800"/>
          </a:p>
          <a:p>
            <a:pPr>
              <a:spcBef>
                <a:spcPts val="600"/>
              </a:spcBef>
            </a:pPr>
            <a:r>
              <a:rPr lang="en-US" sz="1800"/>
              <a:t>SAP Enterprise Threat Detection Cloud Edition gives transparency in real-time into suspicious (user) behavior an anomaly in SAP business applications to identify and stop security breaches in real-time.</a:t>
            </a:r>
            <a:endParaRPr lang="de-DE" sz="1800"/>
          </a:p>
          <a:p>
            <a:pPr>
              <a:spcBef>
                <a:spcPts val="600"/>
              </a:spcBef>
            </a:pPr>
            <a:r>
              <a:rPr lang="en-US" sz="1800"/>
              <a:t>It uses highly efficient and automated processes based on HANA technology to track hacker activity using predefined and easily customizable attack path patterns. </a:t>
            </a:r>
            <a:endParaRPr lang="de-DE" sz="1800"/>
          </a:p>
          <a:p>
            <a:pPr>
              <a:spcBef>
                <a:spcPts val="600"/>
              </a:spcBef>
            </a:pPr>
            <a:r>
              <a:rPr lang="en-US" sz="1800"/>
              <a:t> </a:t>
            </a:r>
            <a:endParaRPr lang="de-DE" sz="1800"/>
          </a:p>
          <a:p>
            <a:pPr>
              <a:spcBef>
                <a:spcPts val="600"/>
              </a:spcBef>
            </a:pPr>
            <a:r>
              <a:rPr lang="en-US" sz="1800"/>
              <a:t>SAP Enterprise Threat Detection Cloud Edition is built to provide customers a unique service to get his Security Alerts managed and processed in a compliant way, without the need to build up corresponding deep SAP security knowledge, or to find such persons in particular.</a:t>
            </a:r>
          </a:p>
          <a:p>
            <a:pPr>
              <a:spcBef>
                <a:spcPts val="600"/>
              </a:spcBef>
            </a:pPr>
            <a:endParaRPr lang="en-US" sz="1800"/>
          </a:p>
          <a:p>
            <a:pPr lvl="0"/>
            <a:r>
              <a:rPr lang="en-US" sz="2800"/>
              <a:t>Now companies can make use of the </a:t>
            </a:r>
            <a:r>
              <a:rPr lang="en-US" sz="2800" b="1"/>
              <a:t>proven technology</a:t>
            </a:r>
            <a:r>
              <a:rPr lang="en-US" sz="2800"/>
              <a:t> of SAP Enterprise Threat Detection </a:t>
            </a:r>
            <a:r>
              <a:rPr lang="en-US" sz="2800" b="1"/>
              <a:t>to safeguard the operation</a:t>
            </a:r>
            <a:r>
              <a:rPr lang="en-US" sz="2800"/>
              <a:t> of the SAP S/4HANA environment and </a:t>
            </a:r>
            <a:r>
              <a:rPr lang="en-US" sz="2800" b="1"/>
              <a:t>ensure the continuity of the business</a:t>
            </a:r>
            <a:r>
              <a:rPr lang="en-US" sz="2800"/>
              <a:t> without building up deep SAP security knowledge or a security operations center for SAP. </a:t>
            </a:r>
            <a:endParaRPr lang="de-DE" sz="2800"/>
          </a:p>
          <a:p>
            <a:pPr lvl="0"/>
            <a:r>
              <a:rPr lang="en-US" sz="2800"/>
              <a:t>This is achieved and delivered by the </a:t>
            </a:r>
            <a:r>
              <a:rPr lang="en-US" sz="2800" b="1"/>
              <a:t>embedded shared service</a:t>
            </a:r>
            <a:r>
              <a:rPr lang="en-US" sz="2800"/>
              <a:t> plus the upcoming additional premium services for individual forensic analysis, threat hunting and SLA based response services. </a:t>
            </a:r>
            <a:endParaRPr lang="de-DE" sz="2800"/>
          </a:p>
          <a:p>
            <a:pPr lvl="0"/>
            <a:r>
              <a:rPr lang="en-US" sz="2800"/>
              <a:t>This service as well </a:t>
            </a:r>
            <a:r>
              <a:rPr lang="en-US" sz="2800" b="1"/>
              <a:t>reduces customer effort</a:t>
            </a:r>
            <a:r>
              <a:rPr lang="en-US" sz="2800"/>
              <a:t> for </a:t>
            </a:r>
            <a:r>
              <a:rPr lang="en-US" sz="2800" b="1"/>
              <a:t>conducting audits</a:t>
            </a:r>
            <a:r>
              <a:rPr lang="en-US" sz="2800"/>
              <a:t>, </a:t>
            </a:r>
            <a:r>
              <a:rPr lang="en-US" sz="2800" b="1"/>
              <a:t>managing compliance</a:t>
            </a:r>
            <a:r>
              <a:rPr lang="en-US" sz="2800"/>
              <a:t> to </a:t>
            </a:r>
            <a:r>
              <a:rPr lang="en-US" sz="2800" b="1"/>
              <a:t>regulatory requirements</a:t>
            </a:r>
            <a:r>
              <a:rPr lang="en-US" sz="2800"/>
              <a:t> and </a:t>
            </a:r>
            <a:r>
              <a:rPr lang="en-US" sz="2800" b="1"/>
              <a:t>company policies</a:t>
            </a:r>
            <a:r>
              <a:rPr lang="en-US" sz="2800"/>
              <a:t>.</a:t>
            </a:r>
            <a:endParaRPr lang="de-DE" sz="2800"/>
          </a:p>
          <a:p>
            <a:pPr lvl="0"/>
            <a:r>
              <a:rPr lang="en-US" sz="2800"/>
              <a:t>The </a:t>
            </a:r>
            <a:r>
              <a:rPr lang="en-US" sz="2800" b="1"/>
              <a:t>loss of relevant audit log</a:t>
            </a:r>
            <a:r>
              <a:rPr lang="en-US" sz="2800"/>
              <a:t> information </a:t>
            </a:r>
            <a:r>
              <a:rPr lang="en-US" sz="2800" b="1"/>
              <a:t>is stopped</a:t>
            </a:r>
            <a:r>
              <a:rPr lang="en-US" sz="2800"/>
              <a:t> at a </a:t>
            </a:r>
            <a:r>
              <a:rPr lang="en-US" sz="2800" b="1"/>
              <a:t>low financial investment</a:t>
            </a:r>
            <a:r>
              <a:rPr lang="en-US" sz="2800"/>
              <a:t> that enables our customers </a:t>
            </a:r>
            <a:r>
              <a:rPr lang="en-US" sz="2800" b="1"/>
              <a:t>to concentrate on the real business objectives</a:t>
            </a:r>
            <a:r>
              <a:rPr lang="en-US" sz="2800"/>
              <a:t>.</a:t>
            </a:r>
            <a:endParaRPr lang="de-DE" sz="2800"/>
          </a:p>
          <a:p>
            <a:r>
              <a:rPr lang="en-US" sz="2800"/>
              <a:t>SAP Enterprise Threat Detection Cloud Edition is suitable for all sizes of customers. SME customers mostly might decide for the Cloud Edition because of the issues about velocity and costs. Large customers might decide for the cloud edition because of the same reasons, or because of an overall go-to-cloud strategy.</a:t>
            </a:r>
            <a:endParaRPr lang="de-DE" sz="2800"/>
          </a:p>
          <a:p>
            <a:r>
              <a:rPr lang="en-US" sz="2800" b="1"/>
              <a:t>Operational Categories:</a:t>
            </a:r>
            <a:endParaRPr lang="de-DE" sz="2800"/>
          </a:p>
          <a:p>
            <a:pPr marL="342900" lvl="0" indent="-342900">
              <a:spcBef>
                <a:spcPts val="600"/>
              </a:spcBef>
              <a:buFont typeface="Arial" panose="020B0604020202020204" pitchFamily="34" charset="0"/>
              <a:buChar char="•"/>
            </a:pPr>
            <a:r>
              <a:rPr lang="en-US" sz="2800"/>
              <a:t>Access of sensitive information</a:t>
            </a:r>
            <a:endParaRPr lang="de-DE" sz="2800"/>
          </a:p>
          <a:p>
            <a:pPr marL="342900" lvl="0" indent="-342900">
              <a:spcBef>
                <a:spcPts val="600"/>
              </a:spcBef>
              <a:buFont typeface="Arial" panose="020B0604020202020204" pitchFamily="34" charset="0"/>
              <a:buChar char="•"/>
            </a:pPr>
            <a:r>
              <a:rPr lang="en-US" sz="2800"/>
              <a:t>Critical system configuration changes</a:t>
            </a:r>
            <a:endParaRPr lang="de-DE" sz="2800"/>
          </a:p>
          <a:p>
            <a:pPr marL="342900" lvl="0" indent="-342900">
              <a:spcBef>
                <a:spcPts val="600"/>
              </a:spcBef>
              <a:buFont typeface="Arial" panose="020B0604020202020204" pitchFamily="34" charset="0"/>
              <a:buChar char="•"/>
            </a:pPr>
            <a:r>
              <a:rPr lang="en-US" sz="2800"/>
              <a:t>User management &amp; privileged user management</a:t>
            </a:r>
            <a:endParaRPr lang="de-DE" sz="2800"/>
          </a:p>
          <a:p>
            <a:pPr marL="342900" lvl="0" indent="-342900">
              <a:spcBef>
                <a:spcPts val="600"/>
              </a:spcBef>
              <a:buFont typeface="Arial" panose="020B0604020202020204" pitchFamily="34" charset="0"/>
              <a:buChar char="•"/>
            </a:pPr>
            <a:r>
              <a:rPr lang="en-US" sz="2800"/>
              <a:t>Critical system communication</a:t>
            </a:r>
            <a:endParaRPr lang="de-DE" sz="2800"/>
          </a:p>
          <a:p>
            <a:pPr marL="342900" indent="-342900">
              <a:spcBef>
                <a:spcPts val="600"/>
              </a:spcBef>
              <a:buFont typeface="Arial" panose="020B0604020202020204" pitchFamily="34" charset="0"/>
              <a:buChar char="•"/>
            </a:pPr>
            <a:r>
              <a:rPr lang="en-US" sz="2800"/>
              <a:t>User log-in management</a:t>
            </a:r>
            <a:endParaRPr lang="de-DE" sz="2800"/>
          </a:p>
          <a:p>
            <a:pPr>
              <a:spcBef>
                <a:spcPts val="600"/>
              </a:spcBef>
            </a:pPr>
            <a:endParaRPr lang="de-DE" sz="1800"/>
          </a:p>
          <a:p>
            <a:pPr marL="0" marR="0" lvl="0" indent="0" algn="l" defTabSz="1088776" rtl="0" eaLnBrk="1" fontAlgn="auto" latinLnBrk="0" hangingPunct="1">
              <a:lnSpc>
                <a:spcPct val="100000"/>
              </a:lnSpc>
              <a:spcBef>
                <a:spcPts val="0"/>
              </a:spcBef>
              <a:spcAft>
                <a:spcPts val="0"/>
              </a:spcAft>
              <a:buClrTx/>
              <a:buSzTx/>
              <a:buFontTx/>
              <a:buNone/>
              <a:tabLst/>
              <a:defRPr/>
            </a:pPr>
            <a:endParaRPr lang="en-US" sz="1200" b="1" kern="1200" spc="-60"/>
          </a:p>
          <a:p>
            <a:endParaRPr lang="en-DE"/>
          </a:p>
        </p:txBody>
      </p:sp>
      <p:sp>
        <p:nvSpPr>
          <p:cNvPr id="4" name="Slide Number Placeholder 3"/>
          <p:cNvSpPr>
            <a:spLocks noGrp="1"/>
          </p:cNvSpPr>
          <p:nvPr>
            <p:ph type="sldNum" sz="quarter" idx="5"/>
          </p:nvPr>
        </p:nvSpPr>
        <p:spPr/>
        <p:txBody>
          <a:bodyPr/>
          <a:lstStyle/>
          <a:p>
            <a:fld id="{7D8C2C35-2B8A-446E-BEC0-FD36716C29AC}" type="slidenum">
              <a:rPr lang="de-DE" smtClean="0"/>
              <a:pPr/>
              <a:t>4</a:t>
            </a:fld>
            <a:endParaRPr lang="de-DE"/>
          </a:p>
        </p:txBody>
      </p:sp>
    </p:spTree>
    <p:extLst>
      <p:ext uri="{BB962C8B-B14F-4D97-AF65-F5344CB8AC3E}">
        <p14:creationId xmlns:p14="http://schemas.microsoft.com/office/powerpoint/2010/main" val="1093250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D8C2C35-2B8A-446E-BEC0-FD36716C29AC}" type="slidenum">
              <a:rPr lang="de-DE" smtClean="0"/>
              <a:pPr/>
              <a:t>5</a:t>
            </a:fld>
            <a:endParaRPr lang="de-DE"/>
          </a:p>
        </p:txBody>
      </p:sp>
    </p:spTree>
    <p:extLst>
      <p:ext uri="{BB962C8B-B14F-4D97-AF65-F5344CB8AC3E}">
        <p14:creationId xmlns:p14="http://schemas.microsoft.com/office/powerpoint/2010/main" val="34628331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7D8C2C35-2B8A-446E-BEC0-FD36716C29AC}" type="slidenum">
              <a:rPr lang="en-DE" smtClean="0"/>
              <a:pPr/>
              <a:t>10</a:t>
            </a:fld>
            <a:endParaRPr lang="en-DE"/>
          </a:p>
        </p:txBody>
      </p:sp>
    </p:spTree>
    <p:extLst>
      <p:ext uri="{BB962C8B-B14F-4D97-AF65-F5344CB8AC3E}">
        <p14:creationId xmlns:p14="http://schemas.microsoft.com/office/powerpoint/2010/main" val="31222260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2.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Keyvisual Dark Blue">
    <p:bg>
      <p:bgPr>
        <a:solidFill>
          <a:srgbClr val="00144A"/>
        </a:solidFill>
        <a:effectLst/>
      </p:bgPr>
    </p:bg>
    <p:spTree>
      <p:nvGrpSpPr>
        <p:cNvPr id="1" name=""/>
        <p:cNvGrpSpPr/>
        <p:nvPr/>
      </p:nvGrpSpPr>
      <p:grpSpPr>
        <a:xfrm>
          <a:off x="0" y="0"/>
          <a:ext cx="0" cy="0"/>
          <a:chOff x="0" y="0"/>
          <a:chExt cx="0" cy="0"/>
        </a:xfrm>
      </p:grpSpPr>
      <p:sp>
        <p:nvSpPr>
          <p:cNvPr id="4" name="Title"/>
          <p:cNvSpPr>
            <a:spLocks noGrp="1"/>
          </p:cNvSpPr>
          <p:nvPr>
            <p:ph type="title" hasCustomPrompt="1"/>
          </p:nvPr>
        </p:nvSpPr>
        <p:spPr>
          <a:xfrm>
            <a:off x="287999" y="1858963"/>
            <a:ext cx="4271575" cy="1844550"/>
          </a:xfrm>
        </p:spPr>
        <p:txBody>
          <a:bodyPr anchor="b" anchorCtr="0">
            <a:noAutofit/>
          </a:bodyPr>
          <a:lstStyle>
            <a:lvl1pPr>
              <a:lnSpc>
                <a:spcPct val="90000"/>
              </a:lnSpc>
              <a:defRPr sz="3200" b="0" i="0">
                <a:solidFill>
                  <a:schemeClr val="bg1"/>
                </a:solidFill>
                <a:latin typeface="+mj-lt"/>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 </a:t>
            </a:r>
            <a:br>
              <a:rPr lang="en-US"/>
            </a:br>
            <a:r>
              <a:rPr lang="en-US"/>
              <a:t>and here</a:t>
            </a:r>
            <a:endParaRPr lang="de-DE" sz="3600" kern="0">
              <a:ea typeface="72 Brand" pitchFamily="34" charset="-128"/>
              <a:cs typeface="72 Brand" pitchFamily="34" charset="-128"/>
            </a:endParaRPr>
          </a:p>
        </p:txBody>
      </p:sp>
      <p:pic>
        <p:nvPicPr>
          <p:cNvPr id="6" name="object 10">
            <a:extLst>
              <a:ext uri="{FF2B5EF4-FFF2-40B4-BE49-F238E27FC236}">
                <a16:creationId xmlns:a16="http://schemas.microsoft.com/office/drawing/2014/main" id="{C6B76F5E-4398-BD16-B5D6-62F9A27FF810}"/>
              </a:ext>
            </a:extLst>
          </p:cNvPr>
          <p:cNvPicPr/>
          <p:nvPr userDrawn="1"/>
        </p:nvPicPr>
        <p:blipFill>
          <a:blip r:embed="rId3"/>
          <a:srcRect/>
          <a:stretch/>
        </p:blipFill>
        <p:spPr>
          <a:xfrm>
            <a:off x="293337" y="284307"/>
            <a:ext cx="1516538" cy="214363"/>
          </a:xfrm>
          <a:prstGeom prst="rect">
            <a:avLst/>
          </a:prstGeom>
        </p:spPr>
      </p:pic>
      <p:sp>
        <p:nvSpPr>
          <p:cNvPr id="2" name="Text placeholder - column 1">
            <a:extLst>
              <a:ext uri="{FF2B5EF4-FFF2-40B4-BE49-F238E27FC236}">
                <a16:creationId xmlns:a16="http://schemas.microsoft.com/office/drawing/2014/main" id="{BCDC6924-8FC6-12CF-060C-A88CC6F109C7}"/>
              </a:ext>
            </a:extLst>
          </p:cNvPr>
          <p:cNvSpPr>
            <a:spLocks noGrp="1"/>
          </p:cNvSpPr>
          <p:nvPr>
            <p:ph type="body" sz="quarter" idx="23" hasCustomPrompt="1"/>
          </p:nvPr>
        </p:nvSpPr>
        <p:spPr>
          <a:xfrm>
            <a:off x="293337" y="4027469"/>
            <a:ext cx="4271575" cy="503434"/>
          </a:xfrm>
          <a:prstGeom prst="rect">
            <a:avLst/>
          </a:prstGeom>
        </p:spPr>
        <p:txBody>
          <a:bodyPr anchor="b" anchorCtr="0">
            <a:normAutofit/>
          </a:bodyPr>
          <a:lstStyle>
            <a:lvl1pPr marL="0" marR="0" indent="0" algn="l" defTabSz="1088558" rtl="0" eaLnBrk="1" fontAlgn="auto" latinLnBrk="0" hangingPunct="1">
              <a:lnSpc>
                <a:spcPct val="100000"/>
              </a:lnSpc>
              <a:spcBef>
                <a:spcPts val="0"/>
              </a:spcBef>
              <a:spcAft>
                <a:spcPts val="0"/>
              </a:spcAft>
              <a:buClrTx/>
              <a:buSzPct val="80000"/>
              <a:buFont typeface="72 Brand" panose="02000000000000000000" pitchFamily="2" charset="0"/>
              <a:buNone/>
              <a:tabLst/>
              <a:defRPr sz="1600">
                <a:solidFill>
                  <a:schemeClr val="bg1"/>
                </a:solidFill>
              </a:defRPr>
            </a:lvl1pPr>
          </a:lstStyle>
          <a:p>
            <a:pPr lvl="0"/>
            <a:r>
              <a:rPr lang="en-US" dirty="0"/>
              <a:t>Speaker Name, SAP</a:t>
            </a:r>
          </a:p>
          <a:p>
            <a:pPr lvl="0"/>
            <a:r>
              <a:rPr lang="en-US" dirty="0"/>
              <a:t>Speaker Name 2, SAP</a:t>
            </a:r>
          </a:p>
        </p:txBody>
      </p:sp>
      <p:sp>
        <p:nvSpPr>
          <p:cNvPr id="5" name="Text placeholder - column 1">
            <a:extLst>
              <a:ext uri="{FF2B5EF4-FFF2-40B4-BE49-F238E27FC236}">
                <a16:creationId xmlns:a16="http://schemas.microsoft.com/office/drawing/2014/main" id="{9435ADCE-3465-AF4F-B7CC-68F2609F193D}"/>
              </a:ext>
            </a:extLst>
          </p:cNvPr>
          <p:cNvSpPr>
            <a:spLocks noGrp="1"/>
          </p:cNvSpPr>
          <p:nvPr>
            <p:ph type="body" sz="quarter" idx="25" hasCustomPrompt="1"/>
          </p:nvPr>
        </p:nvSpPr>
        <p:spPr>
          <a:xfrm>
            <a:off x="293337" y="4623706"/>
            <a:ext cx="4271575" cy="231153"/>
          </a:xfrm>
          <a:prstGeom prst="rect">
            <a:avLst/>
          </a:prstGeom>
        </p:spPr>
        <p:txBody>
          <a:bodyPr>
            <a:normAutofit/>
          </a:bodyPr>
          <a:lstStyle>
            <a:lvl1pPr marL="0" marR="0" indent="0" algn="l" defTabSz="1088558" rtl="0" eaLnBrk="1" fontAlgn="auto" latinLnBrk="0" hangingPunct="1">
              <a:lnSpc>
                <a:spcPct val="100000"/>
              </a:lnSpc>
              <a:spcBef>
                <a:spcPts val="1800"/>
              </a:spcBef>
              <a:spcAft>
                <a:spcPts val="0"/>
              </a:spcAft>
              <a:buClrTx/>
              <a:buSzPct val="80000"/>
              <a:buFont typeface="72 Brand" panose="02000000000000000000" pitchFamily="2" charset="0"/>
              <a:buChar char="​"/>
              <a:tabLst/>
              <a:defRPr sz="1400">
                <a:solidFill>
                  <a:schemeClr val="bg1"/>
                </a:solidFill>
              </a:defRPr>
            </a:lvl1pPr>
          </a:lstStyle>
          <a:p>
            <a:pPr marL="0" marR="0" lvl="0" indent="0" algn="l" defTabSz="1088558" rtl="0" eaLnBrk="1" fontAlgn="auto" latinLnBrk="0" hangingPunct="1">
              <a:lnSpc>
                <a:spcPct val="100000"/>
              </a:lnSpc>
              <a:spcBef>
                <a:spcPts val="1800"/>
              </a:spcBef>
              <a:spcAft>
                <a:spcPts val="0"/>
              </a:spcAft>
              <a:buClrTx/>
              <a:buSzPct val="80000"/>
              <a:buFont typeface="72 Brand" panose="02000000000000000000" pitchFamily="2" charset="0"/>
              <a:buChar char="​"/>
              <a:tabLst/>
              <a:defRPr/>
            </a:pPr>
            <a:r>
              <a:rPr lang="en-US"/>
              <a:t>Month Year</a:t>
            </a:r>
          </a:p>
        </p:txBody>
      </p:sp>
      <p:pic>
        <p:nvPicPr>
          <p:cNvPr id="9" name="Picture 8" descr="A black and white logo&#10;&#10;AI-generated content may be incorrect.">
            <a:extLst>
              <a:ext uri="{FF2B5EF4-FFF2-40B4-BE49-F238E27FC236}">
                <a16:creationId xmlns:a16="http://schemas.microsoft.com/office/drawing/2014/main" id="{3805DC2B-6B5F-D1FB-BFD0-EF9A7EC4DD86}"/>
              </a:ext>
            </a:extLst>
          </p:cNvPr>
          <p:cNvPicPr>
            <a:picLocks noChangeAspect="1"/>
          </p:cNvPicPr>
          <p:nvPr userDrawn="1"/>
        </p:nvPicPr>
        <p:blipFill>
          <a:blip r:embed="rId4"/>
          <a:stretch>
            <a:fillRect/>
          </a:stretch>
        </p:blipFill>
        <p:spPr>
          <a:xfrm>
            <a:off x="282575" y="6213693"/>
            <a:ext cx="1769400" cy="360000"/>
          </a:xfrm>
          <a:prstGeom prst="rect">
            <a:avLst/>
          </a:prstGeom>
        </p:spPr>
      </p:pic>
      <p:pic>
        <p:nvPicPr>
          <p:cNvPr id="7" name="Grafik 6" descr="Ein Bild, das Grafiken, Screenshot, Farbigkeit, Grafikdesign enthält.&#10;&#10;KI-generierte Inhalte können fehlerhaft sein.">
            <a:extLst>
              <a:ext uri="{FF2B5EF4-FFF2-40B4-BE49-F238E27FC236}">
                <a16:creationId xmlns:a16="http://schemas.microsoft.com/office/drawing/2014/main" id="{DA354FE0-E933-A50A-AB72-1D22C950D781}"/>
              </a:ext>
            </a:extLst>
          </p:cNvPr>
          <p:cNvPicPr>
            <a:picLocks noChangeAspect="1"/>
          </p:cNvPicPr>
          <p:nvPr userDrawn="1"/>
        </p:nvPicPr>
        <p:blipFill>
          <a:blip r:embed="rId5"/>
          <a:stretch>
            <a:fillRect/>
          </a:stretch>
        </p:blipFill>
        <p:spPr>
          <a:xfrm>
            <a:off x="5126806" y="1301192"/>
            <a:ext cx="6366344" cy="3671500"/>
          </a:xfrm>
          <a:prstGeom prst="rect">
            <a:avLst/>
          </a:prstGeom>
        </p:spPr>
      </p:pic>
    </p:spTree>
    <p:extLst>
      <p:ext uri="{BB962C8B-B14F-4D97-AF65-F5344CB8AC3E}">
        <p14:creationId xmlns:p14="http://schemas.microsoft.com/office/powerpoint/2010/main" val="266725725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171" userDrawn="1">
          <p15:clr>
            <a:srgbClr val="FBAE40"/>
          </p15:clr>
        </p15:guide>
        <p15:guide id="3" orient="horz" pos="2523" userDrawn="1">
          <p15:clr>
            <a:srgbClr val="FBAE40"/>
          </p15:clr>
        </p15:guide>
        <p15:guide id="4" orient="horz" pos="2334" userDrawn="1">
          <p15:clr>
            <a:srgbClr val="FBAE40"/>
          </p15:clr>
        </p15:guide>
        <p15:guide id="5" orient="horz" pos="3022" userDrawn="1">
          <p15:clr>
            <a:srgbClr val="FBAE40"/>
          </p15:clr>
        </p15:guide>
        <p15:guide id="7" orient="horz" pos="414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here ideas get real Dark Blue">
    <p:bg>
      <p:bgPr>
        <a:solidFill>
          <a:srgbClr val="00144A"/>
        </a:solidFill>
        <a:effectLst/>
      </p:bgPr>
    </p:bg>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F81AC856-51FB-3EF1-C20A-A4CA2C0C35E4}"/>
              </a:ext>
            </a:extLst>
          </p:cNvPr>
          <p:cNvSpPr/>
          <p:nvPr userDrawn="1"/>
        </p:nvSpPr>
        <p:spPr bwMode="gray">
          <a:xfrm>
            <a:off x="10931236" y="0"/>
            <a:ext cx="1263940" cy="6858000"/>
          </a:xfrm>
          <a:prstGeom prst="rect">
            <a:avLst/>
          </a:prstGeom>
          <a:solidFill>
            <a:srgbClr val="00144A"/>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a:ln>
                <a:noFill/>
              </a:ln>
              <a:effectLst/>
              <a:uLnTx/>
              <a:uFillTx/>
              <a:latin typeface="+mn-lt"/>
              <a:ea typeface="72 Brand" pitchFamily="34" charset="-128"/>
              <a:cs typeface="72 Brand" pitchFamily="34" charset="-128"/>
            </a:endParaRPr>
          </a:p>
        </p:txBody>
      </p:sp>
      <p:pic>
        <p:nvPicPr>
          <p:cNvPr id="5" name="Grafik 4" descr="Ein Bild, das Screenshot, Grafiken, Schrift, Grafikdesign enthält.&#10;&#10;KI-generierte Inhalte können fehlerhaft sein.">
            <a:extLst>
              <a:ext uri="{FF2B5EF4-FFF2-40B4-BE49-F238E27FC236}">
                <a16:creationId xmlns:a16="http://schemas.microsoft.com/office/drawing/2014/main" id="{90EAC435-859A-AD05-9820-711E4C833EE9}"/>
              </a:ext>
            </a:extLst>
          </p:cNvPr>
          <p:cNvPicPr>
            <a:picLocks noChangeAspect="1"/>
          </p:cNvPicPr>
          <p:nvPr userDrawn="1"/>
        </p:nvPicPr>
        <p:blipFill>
          <a:blip r:embed="rId3"/>
          <a:stretch>
            <a:fillRect/>
          </a:stretch>
        </p:blipFill>
        <p:spPr>
          <a:xfrm>
            <a:off x="1011142" y="2106743"/>
            <a:ext cx="10172890" cy="2489239"/>
          </a:xfrm>
          <a:prstGeom prst="rect">
            <a:avLst/>
          </a:prstGeom>
        </p:spPr>
      </p:pic>
    </p:spTree>
    <p:extLst>
      <p:ext uri="{BB962C8B-B14F-4D97-AF65-F5344CB8AC3E}">
        <p14:creationId xmlns:p14="http://schemas.microsoft.com/office/powerpoint/2010/main" val="277890534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14" userDrawn="1">
          <p15:clr>
            <a:srgbClr val="FBAE40"/>
          </p15:clr>
        </p15:guide>
        <p15:guide id="4" orient="horz" pos="1132" userDrawn="1">
          <p15:clr>
            <a:srgbClr val="FBAE40"/>
          </p15:clr>
        </p15:guide>
        <p15:guide id="5" orient="horz" pos="2682" userDrawn="1">
          <p15:clr>
            <a:srgbClr val="FBAE40"/>
          </p15:clr>
        </p15:guide>
        <p15:guide id="6" pos="7363"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Where ideas get real Light Blue">
    <p:bg>
      <p:bgPr>
        <a:solidFill>
          <a:srgbClr val="EBF8FF"/>
        </a:solidFill>
        <a:effectLst/>
      </p:bgPr>
    </p:bg>
    <p:spTree>
      <p:nvGrpSpPr>
        <p:cNvPr id="1" name=""/>
        <p:cNvGrpSpPr/>
        <p:nvPr/>
      </p:nvGrpSpPr>
      <p:grpSpPr>
        <a:xfrm>
          <a:off x="0" y="0"/>
          <a:ext cx="0" cy="0"/>
          <a:chOff x="0" y="0"/>
          <a:chExt cx="0" cy="0"/>
        </a:xfrm>
      </p:grpSpPr>
      <p:pic>
        <p:nvPicPr>
          <p:cNvPr id="3" name="Grafik 2" descr="Ein Bild, das Screenshot, Grafiken, Grafikdesign, Schrift enthält.&#10;&#10;KI-generierte Inhalte können fehlerhaft sein.">
            <a:extLst>
              <a:ext uri="{FF2B5EF4-FFF2-40B4-BE49-F238E27FC236}">
                <a16:creationId xmlns:a16="http://schemas.microsoft.com/office/drawing/2014/main" id="{304D449C-317C-5DAF-ABE2-58208202148F}"/>
              </a:ext>
            </a:extLst>
          </p:cNvPr>
          <p:cNvPicPr>
            <a:picLocks noChangeAspect="1"/>
          </p:cNvPicPr>
          <p:nvPr userDrawn="1"/>
        </p:nvPicPr>
        <p:blipFill>
          <a:blip r:embed="rId3"/>
          <a:stretch>
            <a:fillRect/>
          </a:stretch>
        </p:blipFill>
        <p:spPr>
          <a:xfrm>
            <a:off x="1516379" y="1324349"/>
            <a:ext cx="9162415" cy="3629152"/>
          </a:xfrm>
          <a:prstGeom prst="rect">
            <a:avLst/>
          </a:prstGeom>
        </p:spPr>
      </p:pic>
    </p:spTree>
    <p:extLst>
      <p:ext uri="{BB962C8B-B14F-4D97-AF65-F5344CB8AC3E}">
        <p14:creationId xmlns:p14="http://schemas.microsoft.com/office/powerpoint/2010/main" val="41386736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14">
          <p15:clr>
            <a:srgbClr val="FBAE40"/>
          </p15:clr>
        </p15:guide>
        <p15:guide id="4" orient="horz" pos="1132">
          <p15:clr>
            <a:srgbClr val="FBAE40"/>
          </p15:clr>
        </p15:guide>
        <p15:guide id="5" orient="horz" pos="3204">
          <p15:clr>
            <a:srgbClr val="FBAE40"/>
          </p15:clr>
        </p15:guide>
        <p15:guide id="6" pos="7363">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2466743634"/>
      </p:ext>
    </p:extLst>
  </p:cSld>
  <p:clrMapOvr>
    <a:masterClrMapping/>
  </p:clrMapOvr>
  <p:extLst>
    <p:ext uri="{DCECCB84-F9BA-43D5-87BE-67443E8EF086}">
      <p15:sldGuideLst xmlns:p15="http://schemas.microsoft.com/office/powerpoint/2012/main">
        <p15:guide id="1" pos="314"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el u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4000" y="1548000"/>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0" y="504000"/>
            <a:ext cx="11186476" cy="369332"/>
          </a:xfrm>
        </p:spPr>
        <p:txBody>
          <a:bodyPr/>
          <a:lstStyle>
            <a:lvl1pPr>
              <a:defRPr b="0"/>
            </a:lvl1pPr>
          </a:lstStyle>
          <a:p>
            <a:r>
              <a:rPr lang="en-US" noProof="0"/>
              <a:t>Insert page title (sentence case)</a:t>
            </a:r>
            <a:endParaRPr lang="en-US"/>
          </a:p>
        </p:txBody>
      </p:sp>
    </p:spTree>
    <p:extLst>
      <p:ext uri="{BB962C8B-B14F-4D97-AF65-F5344CB8AC3E}">
        <p14:creationId xmlns:p14="http://schemas.microsoft.com/office/powerpoint/2010/main" val="2129332223"/>
      </p:ext>
    </p:extLst>
  </p:cSld>
  <p:clrMapOvr>
    <a:masterClrMapping/>
  </p:clrMapOvr>
  <p:extLst>
    <p:ext uri="{DCECCB84-F9BA-43D5-87BE-67443E8EF086}">
      <p15:sldGuideLst xmlns:p15="http://schemas.microsoft.com/office/powerpoint/2012/main">
        <p15:guide id="1" pos="312" userDrawn="1">
          <p15:clr>
            <a:srgbClr val="FBAE40"/>
          </p15:clr>
        </p15:guide>
        <p15:guide id="2" orient="horz" pos="3997"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97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Only">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4000" y="1548000"/>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40653082"/>
      </p:ext>
    </p:extLst>
  </p:cSld>
  <p:clrMapOvr>
    <a:masterClrMapping/>
  </p:clrMapOvr>
  <p:extLst>
    <p:ext uri="{DCECCB84-F9BA-43D5-87BE-67443E8EF086}">
      <p15:sldGuideLst xmlns:p15="http://schemas.microsoft.com/office/powerpoint/2012/main">
        <p15:guide id="1" pos="312">
          <p15:clr>
            <a:srgbClr val="FBAE40"/>
          </p15:clr>
        </p15:guide>
        <p15:guide id="2" orient="horz" pos="3997">
          <p15:clr>
            <a:srgbClr val="FBAE40"/>
          </p15:clr>
        </p15:guide>
        <p15:guide id="3" pos="7364">
          <p15:clr>
            <a:srgbClr val="FBAE40"/>
          </p15:clr>
        </p15:guide>
        <p15:guide id="4" orient="horz" pos="318">
          <p15:clr>
            <a:srgbClr val="FBAE40"/>
          </p15:clr>
        </p15:guide>
        <p15:guide id="5" orient="horz" pos="552">
          <p15:clr>
            <a:srgbClr val="FBAE40"/>
          </p15:clr>
        </p15:guide>
        <p15:guide id="6" orient="horz" pos="97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548000"/>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48000"/>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30481451"/>
      </p:ext>
    </p:extLst>
  </p:cSld>
  <p:clrMapOvr>
    <a:masterClrMapping/>
  </p:clrMapOvr>
  <p:extLst>
    <p:ext uri="{DCECCB84-F9BA-43D5-87BE-67443E8EF086}">
      <p15:sldGuideLst xmlns:p15="http://schemas.microsoft.com/office/powerpoint/2012/main">
        <p15:guide id="1" pos="314" userDrawn="1">
          <p15:clr>
            <a:srgbClr val="FBAE40"/>
          </p15:clr>
        </p15:guide>
        <p15:guide id="2" orient="horz" pos="3997"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97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548000"/>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548000"/>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48000"/>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866416376"/>
      </p:ext>
    </p:extLst>
  </p:cSld>
  <p:clrMapOvr>
    <a:masterClrMapping/>
  </p:clrMapOvr>
  <p:extLst>
    <p:ext uri="{DCECCB84-F9BA-43D5-87BE-67443E8EF086}">
      <p15:sldGuideLst xmlns:p15="http://schemas.microsoft.com/office/powerpoint/2012/main">
        <p15:guide id="1" pos="314"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974" userDrawn="1">
          <p15:clr>
            <a:srgbClr val="FBAE40"/>
          </p15:clr>
        </p15:guide>
        <p15:guide id="10" orient="horz" pos="3997"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548000"/>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48000"/>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04941297"/>
      </p:ext>
    </p:extLst>
  </p:cSld>
  <p:clrMapOvr>
    <a:masterClrMapping/>
  </p:clrMapOvr>
  <p:extLst>
    <p:ext uri="{DCECCB84-F9BA-43D5-87BE-67443E8EF086}">
      <p15:sldGuideLst xmlns:p15="http://schemas.microsoft.com/office/powerpoint/2012/main">
        <p15:guide id="1" pos="314" userDrawn="1">
          <p15:clr>
            <a:srgbClr val="FBAE40"/>
          </p15:clr>
        </p15:guide>
        <p15:guide id="2" orient="horz" pos="317" userDrawn="1">
          <p15:clr>
            <a:srgbClr val="FBAE40"/>
          </p15:clr>
        </p15:guide>
        <p15:guide id="3" orient="horz" pos="551" userDrawn="1">
          <p15:clr>
            <a:srgbClr val="FBAE40"/>
          </p15:clr>
        </p15:guide>
        <p15:guide id="4" orient="horz" pos="974" userDrawn="1">
          <p15:clr>
            <a:srgbClr val="FBAE40"/>
          </p15:clr>
        </p15:guide>
        <p15:guide id="5" orient="horz" pos="2750" userDrawn="1">
          <p15:clr>
            <a:srgbClr val="FBAE40"/>
          </p15:clr>
        </p15:guide>
        <p15:guide id="6" orient="horz" pos="3004" userDrawn="1">
          <p15:clr>
            <a:srgbClr val="FBAE40"/>
          </p15:clr>
        </p15:guide>
        <p15:guide id="7" orient="horz" pos="3997"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548000"/>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548000"/>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48000"/>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727667599"/>
      </p:ext>
    </p:extLst>
  </p:cSld>
  <p:clrMapOvr>
    <a:masterClrMapping/>
  </p:clrMapOvr>
  <p:extLst>
    <p:ext uri="{DCECCB84-F9BA-43D5-87BE-67443E8EF086}">
      <p15:sldGuideLst xmlns:p15="http://schemas.microsoft.com/office/powerpoint/2012/main">
        <p15:guide id="1" pos="314"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970" userDrawn="1">
          <p15:clr>
            <a:srgbClr val="FBAE40"/>
          </p15:clr>
        </p15:guide>
        <p15:guide id="10" orient="horz" pos="2428" userDrawn="1">
          <p15:clr>
            <a:srgbClr val="FBAE40"/>
          </p15:clr>
        </p15:guide>
        <p15:guide id="11" orient="horz" pos="2743" userDrawn="1">
          <p15:clr>
            <a:srgbClr val="FBAE40"/>
          </p15:clr>
        </p15:guide>
        <p15:guide id="12" orient="horz" pos="3997"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17" name="Text placeholder - column 2"/>
          <p:cNvSpPr>
            <a:spLocks noGrp="1"/>
          </p:cNvSpPr>
          <p:nvPr>
            <p:ph type="body" sz="quarter" idx="13" hasCustomPrompt="1"/>
          </p:nvPr>
        </p:nvSpPr>
        <p:spPr>
          <a:xfrm>
            <a:off x="9274877" y="387720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548000"/>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2" y="387720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2" y="1548000"/>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6" y="387720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6" y="1548000"/>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 or pictogram</a:t>
            </a:r>
            <a:endParaRPr lang="de-DE"/>
          </a:p>
        </p:txBody>
      </p:sp>
      <p:sp>
        <p:nvSpPr>
          <p:cNvPr id="3" name="Text placeholder - column 2"/>
          <p:cNvSpPr>
            <a:spLocks noGrp="1"/>
          </p:cNvSpPr>
          <p:nvPr>
            <p:ph type="body" sz="quarter" idx="10" hasCustomPrompt="1"/>
          </p:nvPr>
        </p:nvSpPr>
        <p:spPr>
          <a:xfrm>
            <a:off x="504000" y="387720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0" y="1548000"/>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80594478"/>
      </p:ext>
    </p:extLst>
  </p:cSld>
  <p:clrMapOvr>
    <a:masterClrMapping/>
  </p:clrMapOvr>
  <p:extLst>
    <p:ext uri="{DCECCB84-F9BA-43D5-87BE-67443E8EF086}">
      <p15:sldGuideLst xmlns:p15="http://schemas.microsoft.com/office/powerpoint/2012/main">
        <p15:guide id="1" pos="314" userDrawn="1">
          <p15:clr>
            <a:srgbClr val="FBAE40"/>
          </p15:clr>
        </p15:guide>
        <p15:guide id="2" orient="horz" pos="317" userDrawn="1">
          <p15:clr>
            <a:srgbClr val="FBAE40"/>
          </p15:clr>
        </p15:guide>
        <p15:guide id="3" orient="horz" pos="551" userDrawn="1">
          <p15:clr>
            <a:srgbClr val="FBAE40"/>
          </p15:clr>
        </p15:guide>
        <p15:guide id="4" orient="horz" pos="974" userDrawn="1">
          <p15:clr>
            <a:srgbClr val="FBAE40"/>
          </p15:clr>
        </p15:guide>
        <p15:guide id="5" orient="horz" pos="216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 Keyvisual Light Blue">
    <p:bg>
      <p:bgPr>
        <a:solidFill>
          <a:srgbClr val="EBF8FF"/>
        </a:solidFill>
        <a:effectLst/>
      </p:bgPr>
    </p:bg>
    <p:spTree>
      <p:nvGrpSpPr>
        <p:cNvPr id="1" name=""/>
        <p:cNvGrpSpPr/>
        <p:nvPr/>
      </p:nvGrpSpPr>
      <p:grpSpPr>
        <a:xfrm>
          <a:off x="0" y="0"/>
          <a:ext cx="0" cy="0"/>
          <a:chOff x="0" y="0"/>
          <a:chExt cx="0" cy="0"/>
        </a:xfrm>
      </p:grpSpPr>
      <p:sp>
        <p:nvSpPr>
          <p:cNvPr id="4" name="Title"/>
          <p:cNvSpPr>
            <a:spLocks noGrp="1"/>
          </p:cNvSpPr>
          <p:nvPr>
            <p:ph type="title" hasCustomPrompt="1"/>
          </p:nvPr>
        </p:nvSpPr>
        <p:spPr>
          <a:xfrm>
            <a:off x="287999" y="1858963"/>
            <a:ext cx="4271575" cy="1844550"/>
          </a:xfrm>
        </p:spPr>
        <p:txBody>
          <a:bodyPr anchor="b" anchorCtr="0">
            <a:noAutofit/>
          </a:bodyPr>
          <a:lstStyle>
            <a:lvl1pPr>
              <a:lnSpc>
                <a:spcPct val="90000"/>
              </a:lnSpc>
              <a:defRPr sz="3200" b="0" i="0">
                <a:solidFill>
                  <a:srgbClr val="002A86"/>
                </a:solidFill>
                <a:latin typeface="+mj-lt"/>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 </a:t>
            </a:r>
            <a:br>
              <a:rPr lang="en-US"/>
            </a:br>
            <a:r>
              <a:rPr lang="en-US"/>
              <a:t>and here</a:t>
            </a:r>
            <a:endParaRPr lang="de-DE" sz="3600" kern="0">
              <a:ea typeface="72 Brand" pitchFamily="34" charset="-128"/>
              <a:cs typeface="72 Brand" pitchFamily="34" charset="-128"/>
            </a:endParaRPr>
          </a:p>
        </p:txBody>
      </p:sp>
      <p:sp>
        <p:nvSpPr>
          <p:cNvPr id="2" name="Text placeholder - column 1">
            <a:extLst>
              <a:ext uri="{FF2B5EF4-FFF2-40B4-BE49-F238E27FC236}">
                <a16:creationId xmlns:a16="http://schemas.microsoft.com/office/drawing/2014/main" id="{BCDC6924-8FC6-12CF-060C-A88CC6F109C7}"/>
              </a:ext>
            </a:extLst>
          </p:cNvPr>
          <p:cNvSpPr>
            <a:spLocks noGrp="1"/>
          </p:cNvSpPr>
          <p:nvPr>
            <p:ph type="body" sz="quarter" idx="23" hasCustomPrompt="1"/>
          </p:nvPr>
        </p:nvSpPr>
        <p:spPr>
          <a:xfrm>
            <a:off x="293337" y="4027469"/>
            <a:ext cx="4271575" cy="503434"/>
          </a:xfrm>
          <a:prstGeom prst="rect">
            <a:avLst/>
          </a:prstGeom>
        </p:spPr>
        <p:txBody>
          <a:bodyPr anchor="b" anchorCtr="0">
            <a:normAutofit/>
          </a:bodyPr>
          <a:lstStyle>
            <a:lvl1pPr marL="0" marR="0" indent="0" algn="l" defTabSz="1088558" rtl="0" eaLnBrk="1" fontAlgn="auto" latinLnBrk="0" hangingPunct="1">
              <a:lnSpc>
                <a:spcPct val="100000"/>
              </a:lnSpc>
              <a:spcBef>
                <a:spcPts val="0"/>
              </a:spcBef>
              <a:spcAft>
                <a:spcPts val="0"/>
              </a:spcAft>
              <a:buClrTx/>
              <a:buSzPct val="80000"/>
              <a:buFont typeface="72 Brand" panose="02000000000000000000" pitchFamily="2" charset="0"/>
              <a:buNone/>
              <a:tabLst/>
              <a:defRPr sz="1600">
                <a:solidFill>
                  <a:srgbClr val="002A86"/>
                </a:solidFill>
              </a:defRPr>
            </a:lvl1pPr>
          </a:lstStyle>
          <a:p>
            <a:pPr lvl="0"/>
            <a:r>
              <a:rPr lang="en-US" dirty="0"/>
              <a:t>Speaker Name, SAP</a:t>
            </a:r>
          </a:p>
          <a:p>
            <a:pPr marL="0" marR="0" lvl="0" indent="0" algn="l" defTabSz="1088558" rtl="0" eaLnBrk="1" fontAlgn="auto" latinLnBrk="0" hangingPunct="1">
              <a:lnSpc>
                <a:spcPct val="100000"/>
              </a:lnSpc>
              <a:spcBef>
                <a:spcPts val="0"/>
              </a:spcBef>
              <a:spcAft>
                <a:spcPts val="0"/>
              </a:spcAft>
              <a:buClrTx/>
              <a:buSzPct val="80000"/>
              <a:buFont typeface="72 Brand" panose="02000000000000000000" pitchFamily="2" charset="0"/>
              <a:buNone/>
              <a:tabLst/>
              <a:defRPr/>
            </a:pPr>
            <a:r>
              <a:rPr lang="en-US" dirty="0"/>
              <a:t>Speaker Name 2, SAP</a:t>
            </a:r>
          </a:p>
        </p:txBody>
      </p:sp>
      <p:sp>
        <p:nvSpPr>
          <p:cNvPr id="5" name="Text placeholder - column 1">
            <a:extLst>
              <a:ext uri="{FF2B5EF4-FFF2-40B4-BE49-F238E27FC236}">
                <a16:creationId xmlns:a16="http://schemas.microsoft.com/office/drawing/2014/main" id="{9435ADCE-3465-AF4F-B7CC-68F2609F193D}"/>
              </a:ext>
            </a:extLst>
          </p:cNvPr>
          <p:cNvSpPr>
            <a:spLocks noGrp="1"/>
          </p:cNvSpPr>
          <p:nvPr>
            <p:ph type="body" sz="quarter" idx="25" hasCustomPrompt="1"/>
          </p:nvPr>
        </p:nvSpPr>
        <p:spPr>
          <a:xfrm>
            <a:off x="293337" y="4623706"/>
            <a:ext cx="4271575" cy="231153"/>
          </a:xfrm>
          <a:prstGeom prst="rect">
            <a:avLst/>
          </a:prstGeom>
        </p:spPr>
        <p:txBody>
          <a:bodyPr>
            <a:normAutofit/>
          </a:bodyPr>
          <a:lstStyle>
            <a:lvl1pPr marL="0" marR="0" indent="0" algn="l" defTabSz="1088558" rtl="0" eaLnBrk="1" fontAlgn="auto" latinLnBrk="0" hangingPunct="1">
              <a:lnSpc>
                <a:spcPct val="100000"/>
              </a:lnSpc>
              <a:spcBef>
                <a:spcPts val="1800"/>
              </a:spcBef>
              <a:spcAft>
                <a:spcPts val="0"/>
              </a:spcAft>
              <a:buClrTx/>
              <a:buSzPct val="80000"/>
              <a:buFont typeface="72 Brand" panose="02000000000000000000" pitchFamily="2" charset="0"/>
              <a:buChar char="​"/>
              <a:tabLst/>
              <a:defRPr sz="1400">
                <a:solidFill>
                  <a:srgbClr val="002A86"/>
                </a:solidFill>
              </a:defRPr>
            </a:lvl1pPr>
          </a:lstStyle>
          <a:p>
            <a:pPr marL="0" marR="0" lvl="0" indent="0" algn="l" defTabSz="1088558" rtl="0" eaLnBrk="1" fontAlgn="auto" latinLnBrk="0" hangingPunct="1">
              <a:lnSpc>
                <a:spcPct val="100000"/>
              </a:lnSpc>
              <a:spcBef>
                <a:spcPts val="1800"/>
              </a:spcBef>
              <a:spcAft>
                <a:spcPts val="0"/>
              </a:spcAft>
              <a:buClrTx/>
              <a:buSzPct val="80000"/>
              <a:buFont typeface="72 Brand" panose="02000000000000000000" pitchFamily="2" charset="0"/>
              <a:buChar char="​"/>
              <a:tabLst/>
              <a:defRPr/>
            </a:pPr>
            <a:r>
              <a:rPr lang="en-US"/>
              <a:t>Month Year</a:t>
            </a:r>
          </a:p>
        </p:txBody>
      </p:sp>
      <p:pic>
        <p:nvPicPr>
          <p:cNvPr id="3" name="Picture 2">
            <a:extLst>
              <a:ext uri="{FF2B5EF4-FFF2-40B4-BE49-F238E27FC236}">
                <a16:creationId xmlns:a16="http://schemas.microsoft.com/office/drawing/2014/main" id="{CC50B4BD-0486-A000-F88E-89BE29A25CBE}"/>
              </a:ext>
            </a:extLst>
          </p:cNvPr>
          <p:cNvPicPr>
            <a:picLocks noChangeAspect="1"/>
          </p:cNvPicPr>
          <p:nvPr userDrawn="1"/>
        </p:nvPicPr>
        <p:blipFill>
          <a:blip r:embed="rId2"/>
          <a:srcRect/>
          <a:stretch/>
        </p:blipFill>
        <p:spPr>
          <a:xfrm>
            <a:off x="282575" y="6213693"/>
            <a:ext cx="1769400" cy="360000"/>
          </a:xfrm>
          <a:prstGeom prst="rect">
            <a:avLst/>
          </a:prstGeom>
        </p:spPr>
      </p:pic>
      <p:pic>
        <p:nvPicPr>
          <p:cNvPr id="6" name="object 10">
            <a:extLst>
              <a:ext uri="{FF2B5EF4-FFF2-40B4-BE49-F238E27FC236}">
                <a16:creationId xmlns:a16="http://schemas.microsoft.com/office/drawing/2014/main" id="{92D6A363-6BEF-2C40-6B0A-34B319255EDB}"/>
              </a:ext>
            </a:extLst>
          </p:cNvPr>
          <p:cNvPicPr/>
          <p:nvPr userDrawn="1"/>
        </p:nvPicPr>
        <p:blipFill>
          <a:blip r:embed="rId3"/>
          <a:srcRect/>
          <a:stretch/>
        </p:blipFill>
        <p:spPr>
          <a:xfrm>
            <a:off x="293337" y="284307"/>
            <a:ext cx="1516538" cy="214362"/>
          </a:xfrm>
          <a:prstGeom prst="rect">
            <a:avLst/>
          </a:prstGeom>
        </p:spPr>
      </p:pic>
      <p:pic>
        <p:nvPicPr>
          <p:cNvPr id="7" name="Grafik 6" descr="Ein Bild, das Grafiken, Screenshot, Farbigkeit, Grafikdesign enthält.&#10;&#10;KI-generierte Inhalte können fehlerhaft sein.">
            <a:extLst>
              <a:ext uri="{FF2B5EF4-FFF2-40B4-BE49-F238E27FC236}">
                <a16:creationId xmlns:a16="http://schemas.microsoft.com/office/drawing/2014/main" id="{BA2DCB41-EB4A-3009-CBEE-99B35A164510}"/>
              </a:ext>
            </a:extLst>
          </p:cNvPr>
          <p:cNvPicPr>
            <a:picLocks noChangeAspect="1"/>
          </p:cNvPicPr>
          <p:nvPr userDrawn="1"/>
        </p:nvPicPr>
        <p:blipFill>
          <a:blip r:embed="rId4"/>
          <a:stretch>
            <a:fillRect/>
          </a:stretch>
        </p:blipFill>
        <p:spPr>
          <a:xfrm>
            <a:off x="5126806" y="1301192"/>
            <a:ext cx="6366344" cy="3671500"/>
          </a:xfrm>
          <a:prstGeom prst="rect">
            <a:avLst/>
          </a:prstGeom>
        </p:spPr>
      </p:pic>
    </p:spTree>
    <p:extLst>
      <p:ext uri="{BB962C8B-B14F-4D97-AF65-F5344CB8AC3E}">
        <p14:creationId xmlns:p14="http://schemas.microsoft.com/office/powerpoint/2010/main" val="4232026312"/>
      </p:ext>
    </p:extLst>
  </p:cSld>
  <p:clrMapOvr>
    <a:masterClrMapping/>
  </p:clrMapOvr>
  <p:extLst>
    <p:ext uri="{DCECCB84-F9BA-43D5-87BE-67443E8EF086}">
      <p15:sldGuideLst xmlns:p15="http://schemas.microsoft.com/office/powerpoint/2012/main">
        <p15:guide id="1" pos="181">
          <p15:clr>
            <a:srgbClr val="FBAE40"/>
          </p15:clr>
        </p15:guide>
        <p15:guide id="2" orient="horz" pos="1171">
          <p15:clr>
            <a:srgbClr val="FBAE40"/>
          </p15:clr>
        </p15:guide>
        <p15:guide id="3" orient="horz" pos="2523">
          <p15:clr>
            <a:srgbClr val="FBAE40"/>
          </p15:clr>
        </p15:guide>
        <p15:guide id="4" orient="horz" pos="2334">
          <p15:clr>
            <a:srgbClr val="FBAE40"/>
          </p15:clr>
        </p15:guide>
        <p15:guide id="5" orient="horz" pos="3022">
          <p15:clr>
            <a:srgbClr val="FBAE40"/>
          </p15:clr>
        </p15:guide>
        <p15:guide id="7" orient="horz" pos="414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548000"/>
            <a:ext cx="7092000" cy="4788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425020262"/>
      </p:ext>
    </p:extLst>
  </p:cSld>
  <p:clrMapOvr>
    <a:masterClrMapping/>
  </p:clrMapOvr>
  <p:extLst>
    <p:ext uri="{DCECCB84-F9BA-43D5-87BE-67443E8EF086}">
      <p15:sldGuideLst xmlns:p15="http://schemas.microsoft.com/office/powerpoint/2012/main">
        <p15:guide id="1" pos="314" userDrawn="1">
          <p15:clr>
            <a:srgbClr val="FBAE40"/>
          </p15:clr>
        </p15:guide>
        <p15:guide id="2" orient="horz" pos="3991" userDrawn="1">
          <p15:clr>
            <a:srgbClr val="FBAE40"/>
          </p15:clr>
        </p15:guide>
        <p15:guide id="3" pos="4786" userDrawn="1">
          <p15:clr>
            <a:srgbClr val="FBAE40"/>
          </p15:clr>
        </p15:guide>
        <p15:guide id="4" pos="5111" userDrawn="1">
          <p15:clr>
            <a:srgbClr val="FBAE40"/>
          </p15:clr>
        </p15:guide>
        <p15:guide id="5" orient="horz" pos="317" userDrawn="1">
          <p15:clr>
            <a:srgbClr val="FBAE40"/>
          </p15:clr>
        </p15:guide>
        <p15:guide id="6" orient="horz" pos="551" userDrawn="1">
          <p15:clr>
            <a:srgbClr val="FBAE40"/>
          </p15:clr>
        </p15:guide>
        <p15:guide id="7" orient="horz" pos="972"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41397911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557338"/>
            <a:ext cx="5328000" cy="4788000"/>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0" y="1548000"/>
            <a:ext cx="5328000" cy="4788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287227243"/>
      </p:ext>
    </p:extLst>
  </p:cSld>
  <p:clrMapOvr>
    <a:masterClrMapping/>
  </p:clrMapOvr>
  <p:extLst>
    <p:ext uri="{DCECCB84-F9BA-43D5-87BE-67443E8EF086}">
      <p15:sldGuideLst xmlns:p15="http://schemas.microsoft.com/office/powerpoint/2012/main">
        <p15:guide id="1" pos="314" userDrawn="1">
          <p15:clr>
            <a:srgbClr val="FBAE40"/>
          </p15:clr>
        </p15:guide>
        <p15:guide id="2" orient="horz" pos="972"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548000"/>
            <a:ext cx="11185200" cy="4788000"/>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4186098743"/>
      </p:ext>
    </p:extLst>
  </p:cSld>
  <p:clrMapOvr>
    <a:masterClrMapping/>
  </p:clrMapOvr>
  <p:extLst>
    <p:ext uri="{DCECCB84-F9BA-43D5-87BE-67443E8EF086}">
      <p15:sldGuideLst xmlns:p15="http://schemas.microsoft.com/office/powerpoint/2012/main">
        <p15:guide id="1" pos="314" userDrawn="1">
          <p15:clr>
            <a:srgbClr val="FBAE40"/>
          </p15:clr>
        </p15:guide>
        <p15:guide id="2" orient="horz" pos="317" userDrawn="1">
          <p15:clr>
            <a:srgbClr val="FBAE40"/>
          </p15:clr>
        </p15:guide>
        <p15:guide id="3" orient="horz" pos="551" userDrawn="1">
          <p15:clr>
            <a:srgbClr val="FBAE40"/>
          </p15:clr>
        </p15:guide>
        <p15:guide id="4" orient="horz" pos="972"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hank You Dark Blue">
    <p:bg>
      <p:bgPr>
        <a:solidFill>
          <a:srgbClr val="00144A"/>
        </a:solidFill>
        <a:effectLst/>
      </p:bgPr>
    </p:bg>
    <p:spTree>
      <p:nvGrpSpPr>
        <p:cNvPr id="1" name=""/>
        <p:cNvGrpSpPr/>
        <p:nvPr/>
      </p:nvGrpSpPr>
      <p:grpSpPr>
        <a:xfrm>
          <a:off x="0" y="0"/>
          <a:ext cx="0" cy="0"/>
          <a:chOff x="0" y="0"/>
          <a:chExt cx="0" cy="0"/>
        </a:xfrm>
      </p:grpSpPr>
      <p:pic>
        <p:nvPicPr>
          <p:cNvPr id="8" name="Grafik 7" descr="Ein Bild, das Screenshot, Grafiken, Farbigkeit enthält.&#10;&#10;KI-generierte Inhalte können fehlerhaft sein.">
            <a:extLst>
              <a:ext uri="{FF2B5EF4-FFF2-40B4-BE49-F238E27FC236}">
                <a16:creationId xmlns:a16="http://schemas.microsoft.com/office/drawing/2014/main" id="{6C149C7D-EDEA-E2CF-76ED-75CC189BF207}"/>
              </a:ext>
            </a:extLst>
          </p:cNvPr>
          <p:cNvPicPr>
            <a:picLocks noChangeAspect="1"/>
          </p:cNvPicPr>
          <p:nvPr userDrawn="1"/>
        </p:nvPicPr>
        <p:blipFill>
          <a:blip r:embed="rId2"/>
          <a:stretch>
            <a:fillRect/>
          </a:stretch>
        </p:blipFill>
        <p:spPr>
          <a:xfrm>
            <a:off x="2850611" y="196947"/>
            <a:ext cx="9903657" cy="5570807"/>
          </a:xfrm>
          <a:prstGeom prst="rect">
            <a:avLst/>
          </a:prstGeom>
        </p:spPr>
      </p:pic>
      <p:sp>
        <p:nvSpPr>
          <p:cNvPr id="9" name="Copyright - Dynamic" descr="{&quot;templafy&quot;:{&quot;id&quot;:&quot;27f15a2f-efbf-4b45-a883-cb50c003bc42&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solidFill>
                  <a:schemeClr val="bg1"/>
                </a:solidFill>
                <a:latin typeface="+mn-lt"/>
              </a:rPr>
              <a:t>© 2025 SAP SE or an SAP affiliate company. All rights reserved. See Legal Notice on </a:t>
            </a:r>
            <a:r>
              <a:rPr lang="en-US" sz="600" b="0" i="0" err="1">
                <a:solidFill>
                  <a:schemeClr val="bg1"/>
                </a:solidFill>
                <a:latin typeface="+mn-lt"/>
              </a:rPr>
              <a:t>www.sap.com</a:t>
            </a:r>
            <a:r>
              <a:rPr lang="en-US" sz="600" b="0" i="0">
                <a:solidFill>
                  <a:schemeClr val="bg1"/>
                </a:solidFill>
                <a:latin typeface="+mn-lt"/>
              </a:rPr>
              <a:t>/legal-notice for use terms, disclaimers, disclosures, or restrictions related to this material.</a:t>
            </a:r>
          </a:p>
        </p:txBody>
      </p:sp>
      <p:sp>
        <p:nvSpPr>
          <p:cNvPr id="3" name="Textplatzhalter 6">
            <a:extLst>
              <a:ext uri="{FF2B5EF4-FFF2-40B4-BE49-F238E27FC236}">
                <a16:creationId xmlns:a16="http://schemas.microsoft.com/office/drawing/2014/main" id="{B01F4787-EAB6-6758-FC14-3B358D0B4350}"/>
              </a:ext>
            </a:extLst>
          </p:cNvPr>
          <p:cNvSpPr>
            <a:spLocks noGrp="1"/>
          </p:cNvSpPr>
          <p:nvPr>
            <p:ph type="body" sz="quarter" idx="10" hasCustomPrompt="1"/>
          </p:nvPr>
        </p:nvSpPr>
        <p:spPr>
          <a:xfrm>
            <a:off x="498475" y="3197065"/>
            <a:ext cx="3305429" cy="1265079"/>
          </a:xfrm>
        </p:spPr>
        <p:txBody>
          <a:bodyPr/>
          <a:lstStyle>
            <a:lvl1pPr marL="0" marR="0" indent="0" algn="l" defTabSz="1088558" rtl="0" eaLnBrk="1" fontAlgn="auto" latinLnBrk="0" hangingPunct="1">
              <a:lnSpc>
                <a:spcPct val="100000"/>
              </a:lnSpc>
              <a:spcBef>
                <a:spcPts val="0"/>
              </a:spcBef>
              <a:spcAft>
                <a:spcPts val="0"/>
              </a:spcAft>
              <a:buClrTx/>
              <a:buSzPct val="80000"/>
              <a:buFont typeface="72 Brand" panose="02000000000000000000" pitchFamily="2" charset="0"/>
              <a:buNone/>
              <a:tabLst/>
              <a:defRPr sz="1600">
                <a:solidFill>
                  <a:schemeClr val="bg1"/>
                </a:solidFill>
              </a:defRPr>
            </a:lvl1pPr>
          </a:lstStyle>
          <a:p>
            <a:pPr lvl="0"/>
            <a:r>
              <a:rPr lang="de-DE"/>
              <a:t>Name</a:t>
            </a:r>
          </a:p>
        </p:txBody>
      </p:sp>
      <p:sp>
        <p:nvSpPr>
          <p:cNvPr id="5" name="Textplatzhalter 2">
            <a:extLst>
              <a:ext uri="{FF2B5EF4-FFF2-40B4-BE49-F238E27FC236}">
                <a16:creationId xmlns:a16="http://schemas.microsoft.com/office/drawing/2014/main" id="{552E7F0D-A8CC-D351-94E0-B93E3F3DEAC4}"/>
              </a:ext>
            </a:extLst>
          </p:cNvPr>
          <p:cNvSpPr>
            <a:spLocks noGrp="1"/>
          </p:cNvSpPr>
          <p:nvPr>
            <p:ph type="body" sz="quarter" idx="11" hasCustomPrompt="1"/>
          </p:nvPr>
        </p:nvSpPr>
        <p:spPr>
          <a:xfrm>
            <a:off x="498475" y="2907348"/>
            <a:ext cx="1971730" cy="319532"/>
          </a:xfrm>
        </p:spPr>
        <p:txBody>
          <a:bodyPr/>
          <a:lstStyle>
            <a:lvl1pPr>
              <a:defRPr lang="de-DE" sz="1600" b="0" i="0" kern="1200" dirty="0">
                <a:solidFill>
                  <a:schemeClr val="bg1"/>
                </a:solidFill>
                <a:latin typeface="+mn-lt"/>
                <a:ea typeface="+mn-ea"/>
                <a:cs typeface="+mn-cs"/>
              </a:defRPr>
            </a:lvl1p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a:t>Contact </a:t>
            </a:r>
            <a:r>
              <a:rPr lang="de-DE" err="1"/>
              <a:t>information</a:t>
            </a:r>
            <a:r>
              <a:rPr lang="de-DE"/>
              <a:t>:</a:t>
            </a:r>
          </a:p>
        </p:txBody>
      </p:sp>
      <p:pic>
        <p:nvPicPr>
          <p:cNvPr id="6" name="Picture 4">
            <a:extLst>
              <a:ext uri="{FF2B5EF4-FFF2-40B4-BE49-F238E27FC236}">
                <a16:creationId xmlns:a16="http://schemas.microsoft.com/office/drawing/2014/main" id="{F8797235-2602-508E-6B35-20DED9161D4A}"/>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8165660" y="5990000"/>
            <a:ext cx="3506400" cy="360000"/>
          </a:xfrm>
          <a:prstGeom prst="rect">
            <a:avLst/>
          </a:prstGeom>
        </p:spPr>
      </p:pic>
      <p:pic>
        <p:nvPicPr>
          <p:cNvPr id="7" name="object 10">
            <a:extLst>
              <a:ext uri="{FF2B5EF4-FFF2-40B4-BE49-F238E27FC236}">
                <a16:creationId xmlns:a16="http://schemas.microsoft.com/office/drawing/2014/main" id="{13CDB3F7-00C7-0239-F25F-0E99260F48B2}"/>
              </a:ext>
            </a:extLst>
          </p:cNvPr>
          <p:cNvPicPr/>
          <p:nvPr userDrawn="1"/>
        </p:nvPicPr>
        <p:blipFill>
          <a:blip r:embed="rId4"/>
          <a:srcRect/>
          <a:stretch/>
        </p:blipFill>
        <p:spPr>
          <a:xfrm>
            <a:off x="498478" y="270676"/>
            <a:ext cx="1516531" cy="214362"/>
          </a:xfrm>
          <a:prstGeom prst="rect">
            <a:avLst/>
          </a:prstGeom>
        </p:spPr>
      </p:pic>
      <p:sp>
        <p:nvSpPr>
          <p:cNvPr id="13" name="TextBox 12">
            <a:extLst>
              <a:ext uri="{FF2B5EF4-FFF2-40B4-BE49-F238E27FC236}">
                <a16:creationId xmlns:a16="http://schemas.microsoft.com/office/drawing/2014/main" id="{32F86EEA-468A-E8C1-9988-BEAB929C1879}"/>
              </a:ext>
            </a:extLst>
          </p:cNvPr>
          <p:cNvSpPr txBox="1"/>
          <p:nvPr userDrawn="1"/>
        </p:nvSpPr>
        <p:spPr>
          <a:xfrm>
            <a:off x="5335150" y="3311951"/>
            <a:ext cx="3185991" cy="615553"/>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4000" b="1" i="0" kern="0" dirty="0">
                <a:solidFill>
                  <a:schemeClr val="bg1"/>
                </a:solidFill>
                <a:latin typeface="72 Brand" panose="020B0504030603020204" pitchFamily="34" charset="0"/>
                <a:ea typeface="72 Brand" pitchFamily="34" charset="-128"/>
                <a:cs typeface="72 Brand" pitchFamily="34" charset="-128"/>
              </a:rPr>
              <a:t>Thank you!</a:t>
            </a:r>
          </a:p>
        </p:txBody>
      </p:sp>
    </p:spTree>
    <p:extLst>
      <p:ext uri="{BB962C8B-B14F-4D97-AF65-F5344CB8AC3E}">
        <p14:creationId xmlns:p14="http://schemas.microsoft.com/office/powerpoint/2010/main" val="1172306197"/>
      </p:ext>
    </p:extLst>
  </p:cSld>
  <p:clrMapOvr>
    <a:masterClrMapping/>
  </p:clrMapOvr>
  <p:hf sldNum="0" hdr="0" ftr="0" dt="0"/>
  <p:extLst>
    <p:ext uri="{DCECCB84-F9BA-43D5-87BE-67443E8EF086}">
      <p15:sldGuideLst xmlns:p15="http://schemas.microsoft.com/office/powerpoint/2012/main">
        <p15:guide id="1" pos="7364">
          <p15:clr>
            <a:srgbClr val="FBAE40"/>
          </p15:clr>
        </p15:guide>
        <p15:guide id="2" orient="horz" pos="970">
          <p15:clr>
            <a:srgbClr val="FBAE40"/>
          </p15:clr>
        </p15:guide>
        <p15:guide id="4" orient="horz" pos="1830">
          <p15:clr>
            <a:srgbClr val="FBAE40"/>
          </p15:clr>
        </p15:guide>
        <p15:guide id="5" orient="horz" pos="4000">
          <p15:clr>
            <a:srgbClr val="FBAE40"/>
          </p15:clr>
        </p15:guide>
        <p15:guide id="6" pos="314">
          <p15:clr>
            <a:srgbClr val="FBAE40"/>
          </p15:clr>
        </p15:guide>
        <p15:guide id="8" pos="3841">
          <p15:clr>
            <a:srgbClr val="FBAE40"/>
          </p15:clr>
        </p15:guide>
        <p15:guide id="9" orient="horz" pos="318">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hank You Light Blue">
    <p:bg>
      <p:bgPr>
        <a:solidFill>
          <a:srgbClr val="EBF8FF"/>
        </a:solidFill>
        <a:effectLst/>
      </p:bgPr>
    </p:bg>
    <p:spTree>
      <p:nvGrpSpPr>
        <p:cNvPr id="1" name=""/>
        <p:cNvGrpSpPr/>
        <p:nvPr/>
      </p:nvGrpSpPr>
      <p:grpSpPr>
        <a:xfrm>
          <a:off x="0" y="0"/>
          <a:ext cx="0" cy="0"/>
          <a:chOff x="0" y="0"/>
          <a:chExt cx="0" cy="0"/>
        </a:xfrm>
      </p:grpSpPr>
      <p:sp>
        <p:nvSpPr>
          <p:cNvPr id="9" name="Copyright - Dynamic" descr="{&quot;templafy&quot;:{&quot;id&quot;:&quot;27f15a2f-efbf-4b45-a883-cb50c003bc42&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solidFill>
                  <a:srgbClr val="00144A"/>
                </a:solidFill>
                <a:latin typeface="+mn-lt"/>
              </a:rPr>
              <a:t>© 2025 SAP SE or an SAP affiliate company. All rights reserved. See Legal Notice on </a:t>
            </a:r>
            <a:r>
              <a:rPr lang="en-US" sz="600" b="0" i="0" err="1">
                <a:solidFill>
                  <a:srgbClr val="00144A"/>
                </a:solidFill>
                <a:latin typeface="+mn-lt"/>
              </a:rPr>
              <a:t>www.sap.com</a:t>
            </a:r>
            <a:r>
              <a:rPr lang="en-US" sz="600" b="0" i="0">
                <a:solidFill>
                  <a:srgbClr val="00144A"/>
                </a:solidFill>
                <a:latin typeface="+mn-lt"/>
              </a:rPr>
              <a:t>/legal-notice for use terms, disclaimers, disclosures, or restrictions related to this material.</a:t>
            </a:r>
          </a:p>
        </p:txBody>
      </p:sp>
      <p:sp>
        <p:nvSpPr>
          <p:cNvPr id="7" name="Textplatzhalter 6">
            <a:extLst>
              <a:ext uri="{FF2B5EF4-FFF2-40B4-BE49-F238E27FC236}">
                <a16:creationId xmlns:a16="http://schemas.microsoft.com/office/drawing/2014/main" id="{092FCA68-7DA8-8A95-904C-BC4FE658586C}"/>
              </a:ext>
            </a:extLst>
          </p:cNvPr>
          <p:cNvSpPr>
            <a:spLocks noGrp="1"/>
          </p:cNvSpPr>
          <p:nvPr>
            <p:ph type="body" sz="quarter" idx="10" hasCustomPrompt="1"/>
          </p:nvPr>
        </p:nvSpPr>
        <p:spPr>
          <a:xfrm>
            <a:off x="498475" y="3197065"/>
            <a:ext cx="3305429" cy="1265079"/>
          </a:xfrm>
        </p:spPr>
        <p:txBody>
          <a:bodyPr/>
          <a:lstStyle>
            <a:lvl1pPr marL="0" marR="0" indent="0" algn="l" defTabSz="1088558" rtl="0" eaLnBrk="1" fontAlgn="auto" latinLnBrk="0" hangingPunct="1">
              <a:lnSpc>
                <a:spcPct val="100000"/>
              </a:lnSpc>
              <a:spcBef>
                <a:spcPts val="0"/>
              </a:spcBef>
              <a:spcAft>
                <a:spcPts val="0"/>
              </a:spcAft>
              <a:buClrTx/>
              <a:buSzPct val="80000"/>
              <a:buFont typeface="72 Brand" panose="02000000000000000000" pitchFamily="2" charset="0"/>
              <a:buNone/>
              <a:tabLst/>
              <a:defRPr sz="1600">
                <a:solidFill>
                  <a:srgbClr val="002A86"/>
                </a:solidFill>
              </a:defRPr>
            </a:lvl1pPr>
          </a:lstStyle>
          <a:p>
            <a:pPr lvl="0"/>
            <a:r>
              <a:rPr lang="de-DE"/>
              <a:t>Name</a:t>
            </a:r>
          </a:p>
        </p:txBody>
      </p:sp>
      <p:sp>
        <p:nvSpPr>
          <p:cNvPr id="3" name="Textplatzhalter 2">
            <a:extLst>
              <a:ext uri="{FF2B5EF4-FFF2-40B4-BE49-F238E27FC236}">
                <a16:creationId xmlns:a16="http://schemas.microsoft.com/office/drawing/2014/main" id="{585640DA-8699-0ACF-0E7E-02C3C53F5CFA}"/>
              </a:ext>
            </a:extLst>
          </p:cNvPr>
          <p:cNvSpPr>
            <a:spLocks noGrp="1"/>
          </p:cNvSpPr>
          <p:nvPr>
            <p:ph type="body" sz="quarter" idx="11" hasCustomPrompt="1"/>
          </p:nvPr>
        </p:nvSpPr>
        <p:spPr>
          <a:xfrm>
            <a:off x="498475" y="2907348"/>
            <a:ext cx="1971730" cy="319532"/>
          </a:xfrm>
        </p:spPr>
        <p:txBody>
          <a:bodyPr/>
          <a:lstStyle>
            <a:lvl1pPr>
              <a:defRPr lang="de-DE" sz="1600" b="0" i="0" kern="1200" dirty="0">
                <a:solidFill>
                  <a:srgbClr val="002A86"/>
                </a:solidFill>
                <a:latin typeface="+mn-lt"/>
                <a:ea typeface="+mn-ea"/>
                <a:cs typeface="+mn-cs"/>
              </a:defRPr>
            </a:lvl1p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a:t>Contact </a:t>
            </a:r>
            <a:r>
              <a:rPr lang="de-DE" err="1"/>
              <a:t>information</a:t>
            </a:r>
            <a:r>
              <a:rPr lang="de-DE"/>
              <a:t>:</a:t>
            </a:r>
          </a:p>
        </p:txBody>
      </p:sp>
      <p:pic>
        <p:nvPicPr>
          <p:cNvPr id="5" name="Picture 4">
            <a:extLst>
              <a:ext uri="{FF2B5EF4-FFF2-40B4-BE49-F238E27FC236}">
                <a16:creationId xmlns:a16="http://schemas.microsoft.com/office/drawing/2014/main" id="{0E325E92-A092-A296-1447-24BF65F53C0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8165659" y="5990000"/>
            <a:ext cx="3506403" cy="360000"/>
          </a:xfrm>
          <a:prstGeom prst="rect">
            <a:avLst/>
          </a:prstGeom>
        </p:spPr>
      </p:pic>
      <p:pic>
        <p:nvPicPr>
          <p:cNvPr id="2" name="object 10">
            <a:extLst>
              <a:ext uri="{FF2B5EF4-FFF2-40B4-BE49-F238E27FC236}">
                <a16:creationId xmlns:a16="http://schemas.microsoft.com/office/drawing/2014/main" id="{ED80F4D0-39E0-3001-D857-22E184EE8430}"/>
              </a:ext>
            </a:extLst>
          </p:cNvPr>
          <p:cNvPicPr/>
          <p:nvPr userDrawn="1"/>
        </p:nvPicPr>
        <p:blipFill>
          <a:blip r:embed="rId3"/>
          <a:srcRect/>
          <a:stretch/>
        </p:blipFill>
        <p:spPr>
          <a:xfrm>
            <a:off x="498475" y="270676"/>
            <a:ext cx="1516538" cy="214362"/>
          </a:xfrm>
          <a:prstGeom prst="rect">
            <a:avLst/>
          </a:prstGeom>
        </p:spPr>
      </p:pic>
      <p:sp>
        <p:nvSpPr>
          <p:cNvPr id="6" name="TextBox 5">
            <a:extLst>
              <a:ext uri="{FF2B5EF4-FFF2-40B4-BE49-F238E27FC236}">
                <a16:creationId xmlns:a16="http://schemas.microsoft.com/office/drawing/2014/main" id="{A08B9B42-EDE1-7CEF-B9DE-167E9A24E95C}"/>
              </a:ext>
            </a:extLst>
          </p:cNvPr>
          <p:cNvSpPr txBox="1"/>
          <p:nvPr userDrawn="1"/>
        </p:nvSpPr>
        <p:spPr>
          <a:xfrm>
            <a:off x="5335150" y="3311951"/>
            <a:ext cx="3185991" cy="615553"/>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4000" b="1" i="0" kern="0">
                <a:solidFill>
                  <a:srgbClr val="00144A"/>
                </a:solidFill>
                <a:latin typeface="72 Brand" panose="020B0504030603020204" pitchFamily="34" charset="0"/>
                <a:ea typeface="72 Brand" pitchFamily="34" charset="-128"/>
                <a:cs typeface="72 Brand" pitchFamily="34" charset="-128"/>
              </a:rPr>
              <a:t>Thank you!</a:t>
            </a:r>
          </a:p>
        </p:txBody>
      </p:sp>
      <p:pic>
        <p:nvPicPr>
          <p:cNvPr id="4" name="Grafik 3" descr="Ein Bild, das Screenshot, Grafiken, Farbigkeit enthält.&#10;&#10;KI-generierte Inhalte können fehlerhaft sein.">
            <a:extLst>
              <a:ext uri="{FF2B5EF4-FFF2-40B4-BE49-F238E27FC236}">
                <a16:creationId xmlns:a16="http://schemas.microsoft.com/office/drawing/2014/main" id="{4FB77C3D-C803-A0A6-A0C2-0A302AF0A3F1}"/>
              </a:ext>
            </a:extLst>
          </p:cNvPr>
          <p:cNvPicPr>
            <a:picLocks noChangeAspect="1"/>
          </p:cNvPicPr>
          <p:nvPr userDrawn="1"/>
        </p:nvPicPr>
        <p:blipFill>
          <a:blip r:embed="rId4"/>
          <a:stretch>
            <a:fillRect/>
          </a:stretch>
        </p:blipFill>
        <p:spPr>
          <a:xfrm>
            <a:off x="2850611" y="196947"/>
            <a:ext cx="9903657" cy="5570807"/>
          </a:xfrm>
          <a:prstGeom prst="rect">
            <a:avLst/>
          </a:prstGeom>
        </p:spPr>
      </p:pic>
    </p:spTree>
    <p:extLst>
      <p:ext uri="{BB962C8B-B14F-4D97-AF65-F5344CB8AC3E}">
        <p14:creationId xmlns:p14="http://schemas.microsoft.com/office/powerpoint/2010/main" val="1861617977"/>
      </p:ext>
    </p:extLst>
  </p:cSld>
  <p:clrMapOvr>
    <a:masterClrMapping/>
  </p:clrMapOvr>
  <p:hf sldNum="0" hdr="0" ftr="0" dt="0"/>
  <p:extLst>
    <p:ext uri="{DCECCB84-F9BA-43D5-87BE-67443E8EF086}">
      <p15:sldGuideLst xmlns:p15="http://schemas.microsoft.com/office/powerpoint/2012/main">
        <p15:guide id="1" pos="7364">
          <p15:clr>
            <a:srgbClr val="FBAE40"/>
          </p15:clr>
        </p15:guide>
        <p15:guide id="2" orient="horz" pos="970">
          <p15:clr>
            <a:srgbClr val="FBAE40"/>
          </p15:clr>
        </p15:guide>
        <p15:guide id="4" orient="horz" pos="1830">
          <p15:clr>
            <a:srgbClr val="FBAE40"/>
          </p15:clr>
        </p15:guide>
        <p15:guide id="5" orient="horz" pos="4000">
          <p15:clr>
            <a:srgbClr val="FBAE40"/>
          </p15:clr>
        </p15:guide>
        <p15:guide id="6" pos="314">
          <p15:clr>
            <a:srgbClr val="FBAE40"/>
          </p15:clr>
        </p15:guide>
        <p15:guide id="8" pos="3841">
          <p15:clr>
            <a:srgbClr val="FBAE40"/>
          </p15:clr>
        </p15:guide>
        <p15:guide id="9" orient="horz" pos="318">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9046704"/>
      </p:ext>
    </p:extLst>
  </p:cSld>
  <p:clrMapOvr>
    <a:masterClrMapping/>
  </p:clrMapOvr>
  <p:extLst>
    <p:ext uri="{DCECCB84-F9BA-43D5-87BE-67443E8EF086}">
      <p15:sldGuideLst xmlns:p15="http://schemas.microsoft.com/office/powerpoint/2012/main">
        <p15:guide id="1" orient="horz" pos="2160">
          <p15:clr>
            <a:srgbClr val="FBAE40"/>
          </p15:clr>
        </p15:guide>
        <p15:guide id="2" pos="384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Image and Text">
    <p:spTree>
      <p:nvGrpSpPr>
        <p:cNvPr id="1" name=""/>
        <p:cNvGrpSpPr/>
        <p:nvPr/>
      </p:nvGrpSpPr>
      <p:grpSpPr>
        <a:xfrm>
          <a:off x="0" y="0"/>
          <a:ext cx="0" cy="0"/>
          <a:chOff x="0" y="0"/>
          <a:chExt cx="0" cy="0"/>
        </a:xfrm>
      </p:grpSpPr>
      <p:sp>
        <p:nvSpPr>
          <p:cNvPr id="110" name="Textebene 1…"/>
          <p:cNvSpPr txBox="1">
            <a:spLocks noGrp="1"/>
          </p:cNvSpPr>
          <p:nvPr>
            <p:ph type="body" sz="half" idx="1" hasCustomPrompt="1"/>
          </p:nvPr>
        </p:nvSpPr>
        <p:spPr>
          <a:xfrm>
            <a:off x="504133" y="1548000"/>
            <a:ext cx="4834864" cy="4386636"/>
          </a:xfrm>
          <a:prstGeom prst="rect">
            <a:avLst/>
          </a:prstGeom>
        </p:spPr>
        <p:txBody>
          <a:bodyPr>
            <a:normAutofit/>
          </a:bodyPr>
          <a:lstStyle/>
          <a:p>
            <a:r>
              <a:rPr lang="en-US"/>
              <a:t>Text only no graphic</a:t>
            </a:r>
            <a:endParaRPr/>
          </a:p>
          <a:p>
            <a:pPr lvl="1"/>
            <a:endParaRPr/>
          </a:p>
          <a:p>
            <a:pPr lvl="2"/>
            <a:endParaRPr/>
          </a:p>
          <a:p>
            <a:pPr lvl="3"/>
            <a:endParaRPr/>
          </a:p>
          <a:p>
            <a:pPr lvl="4"/>
            <a:endParaRPr/>
          </a:p>
        </p:txBody>
      </p:sp>
      <p:sp>
        <p:nvSpPr>
          <p:cNvPr id="2" name="Insert page title (sentence case)">
            <a:extLst>
              <a:ext uri="{FF2B5EF4-FFF2-40B4-BE49-F238E27FC236}">
                <a16:creationId xmlns:a16="http://schemas.microsoft.com/office/drawing/2014/main" id="{F9341891-BE1C-BCB8-9EA8-7ED90000AEFD}"/>
              </a:ext>
            </a:extLst>
          </p:cNvPr>
          <p:cNvSpPr txBox="1">
            <a:spLocks noGrp="1"/>
          </p:cNvSpPr>
          <p:nvPr>
            <p:ph type="title" hasCustomPrompt="1"/>
          </p:nvPr>
        </p:nvSpPr>
        <p:spPr>
          <a:xfrm>
            <a:off x="504133" y="504001"/>
            <a:ext cx="11189390" cy="369333"/>
          </a:xfrm>
          <a:prstGeom prst="rect">
            <a:avLst/>
          </a:prstGeom>
        </p:spPr>
        <p:txBody>
          <a:bodyPr lIns="0"/>
          <a:lstStyle>
            <a:lvl1pPr>
              <a:defRPr sz="2400"/>
            </a:lvl1pPr>
          </a:lstStyle>
          <a:p>
            <a:r>
              <a:t>Insert page title (sentence case)</a:t>
            </a:r>
          </a:p>
        </p:txBody>
      </p:sp>
    </p:spTree>
    <p:extLst>
      <p:ext uri="{BB962C8B-B14F-4D97-AF65-F5344CB8AC3E}">
        <p14:creationId xmlns:p14="http://schemas.microsoft.com/office/powerpoint/2010/main" val="37764694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ith Keyvisual 2 Dark Blue">
    <p:bg>
      <p:bgPr>
        <a:solidFill>
          <a:srgbClr val="00144A"/>
        </a:solidFill>
        <a:effectLst/>
      </p:bgPr>
    </p:bg>
    <p:spTree>
      <p:nvGrpSpPr>
        <p:cNvPr id="1" name=""/>
        <p:cNvGrpSpPr/>
        <p:nvPr/>
      </p:nvGrpSpPr>
      <p:grpSpPr>
        <a:xfrm>
          <a:off x="0" y="0"/>
          <a:ext cx="0" cy="0"/>
          <a:chOff x="0" y="0"/>
          <a:chExt cx="0" cy="0"/>
        </a:xfrm>
      </p:grpSpPr>
      <p:sp>
        <p:nvSpPr>
          <p:cNvPr id="4" name="Title"/>
          <p:cNvSpPr>
            <a:spLocks noGrp="1"/>
          </p:cNvSpPr>
          <p:nvPr>
            <p:ph type="title" hasCustomPrompt="1"/>
          </p:nvPr>
        </p:nvSpPr>
        <p:spPr>
          <a:xfrm>
            <a:off x="287999" y="1858963"/>
            <a:ext cx="4271575" cy="1844550"/>
          </a:xfrm>
        </p:spPr>
        <p:txBody>
          <a:bodyPr anchor="b" anchorCtr="0">
            <a:noAutofit/>
          </a:bodyPr>
          <a:lstStyle>
            <a:lvl1pPr>
              <a:lnSpc>
                <a:spcPct val="90000"/>
              </a:lnSpc>
              <a:defRPr sz="3200" b="0" i="0">
                <a:solidFill>
                  <a:schemeClr val="bg1"/>
                </a:solidFill>
                <a:latin typeface="+mj-lt"/>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 </a:t>
            </a:r>
            <a:br>
              <a:rPr lang="en-US"/>
            </a:br>
            <a:r>
              <a:rPr lang="en-US"/>
              <a:t>and here</a:t>
            </a:r>
            <a:endParaRPr lang="de-DE" sz="3600" kern="0">
              <a:ea typeface="72 Brand" pitchFamily="34" charset="-128"/>
              <a:cs typeface="72 Brand" pitchFamily="34" charset="-128"/>
            </a:endParaRPr>
          </a:p>
        </p:txBody>
      </p:sp>
      <p:pic>
        <p:nvPicPr>
          <p:cNvPr id="6" name="object 10">
            <a:extLst>
              <a:ext uri="{FF2B5EF4-FFF2-40B4-BE49-F238E27FC236}">
                <a16:creationId xmlns:a16="http://schemas.microsoft.com/office/drawing/2014/main" id="{C6B76F5E-4398-BD16-B5D6-62F9A27FF810}"/>
              </a:ext>
            </a:extLst>
          </p:cNvPr>
          <p:cNvPicPr/>
          <p:nvPr userDrawn="1"/>
        </p:nvPicPr>
        <p:blipFill>
          <a:blip r:embed="rId3"/>
          <a:srcRect/>
          <a:stretch/>
        </p:blipFill>
        <p:spPr>
          <a:xfrm>
            <a:off x="293337" y="284307"/>
            <a:ext cx="1516538" cy="214363"/>
          </a:xfrm>
          <a:prstGeom prst="rect">
            <a:avLst/>
          </a:prstGeom>
        </p:spPr>
      </p:pic>
      <p:sp>
        <p:nvSpPr>
          <p:cNvPr id="2" name="Text placeholder - column 1">
            <a:extLst>
              <a:ext uri="{FF2B5EF4-FFF2-40B4-BE49-F238E27FC236}">
                <a16:creationId xmlns:a16="http://schemas.microsoft.com/office/drawing/2014/main" id="{BCDC6924-8FC6-12CF-060C-A88CC6F109C7}"/>
              </a:ext>
            </a:extLst>
          </p:cNvPr>
          <p:cNvSpPr>
            <a:spLocks noGrp="1"/>
          </p:cNvSpPr>
          <p:nvPr>
            <p:ph type="body" sz="quarter" idx="23" hasCustomPrompt="1"/>
          </p:nvPr>
        </p:nvSpPr>
        <p:spPr>
          <a:xfrm>
            <a:off x="293337" y="4027469"/>
            <a:ext cx="4271575" cy="503434"/>
          </a:xfrm>
          <a:prstGeom prst="rect">
            <a:avLst/>
          </a:prstGeom>
        </p:spPr>
        <p:txBody>
          <a:bodyPr anchor="b" anchorCtr="0">
            <a:normAutofit/>
          </a:bodyPr>
          <a:lstStyle>
            <a:lvl1pPr marL="0" marR="0" indent="0" algn="l" defTabSz="1088558" rtl="0" eaLnBrk="1" fontAlgn="auto" latinLnBrk="0" hangingPunct="1">
              <a:lnSpc>
                <a:spcPct val="100000"/>
              </a:lnSpc>
              <a:spcBef>
                <a:spcPts val="0"/>
              </a:spcBef>
              <a:spcAft>
                <a:spcPts val="0"/>
              </a:spcAft>
              <a:buClrTx/>
              <a:buSzPct val="80000"/>
              <a:buFont typeface="72 Brand" panose="02000000000000000000" pitchFamily="2" charset="0"/>
              <a:buNone/>
              <a:tabLst/>
              <a:defRPr sz="1600">
                <a:solidFill>
                  <a:schemeClr val="bg1"/>
                </a:solidFill>
              </a:defRPr>
            </a:lvl1pPr>
          </a:lstStyle>
          <a:p>
            <a:pPr lvl="0"/>
            <a:r>
              <a:rPr lang="en-US" dirty="0"/>
              <a:t>Speaker Name, SAP</a:t>
            </a:r>
          </a:p>
          <a:p>
            <a:pPr lvl="0"/>
            <a:r>
              <a:rPr lang="en-US" dirty="0"/>
              <a:t>Speaker Name 2, SAP</a:t>
            </a:r>
          </a:p>
        </p:txBody>
      </p:sp>
      <p:sp>
        <p:nvSpPr>
          <p:cNvPr id="5" name="Text placeholder - column 1">
            <a:extLst>
              <a:ext uri="{FF2B5EF4-FFF2-40B4-BE49-F238E27FC236}">
                <a16:creationId xmlns:a16="http://schemas.microsoft.com/office/drawing/2014/main" id="{9435ADCE-3465-AF4F-B7CC-68F2609F193D}"/>
              </a:ext>
            </a:extLst>
          </p:cNvPr>
          <p:cNvSpPr>
            <a:spLocks noGrp="1"/>
          </p:cNvSpPr>
          <p:nvPr>
            <p:ph type="body" sz="quarter" idx="25" hasCustomPrompt="1"/>
          </p:nvPr>
        </p:nvSpPr>
        <p:spPr>
          <a:xfrm>
            <a:off x="293337" y="4623706"/>
            <a:ext cx="4271575" cy="231153"/>
          </a:xfrm>
          <a:prstGeom prst="rect">
            <a:avLst/>
          </a:prstGeom>
        </p:spPr>
        <p:txBody>
          <a:bodyPr>
            <a:normAutofit/>
          </a:bodyPr>
          <a:lstStyle>
            <a:lvl1pPr marL="0" marR="0" indent="0" algn="l" defTabSz="1088558" rtl="0" eaLnBrk="1" fontAlgn="auto" latinLnBrk="0" hangingPunct="1">
              <a:lnSpc>
                <a:spcPct val="100000"/>
              </a:lnSpc>
              <a:spcBef>
                <a:spcPts val="1800"/>
              </a:spcBef>
              <a:spcAft>
                <a:spcPts val="0"/>
              </a:spcAft>
              <a:buClrTx/>
              <a:buSzPct val="80000"/>
              <a:buFont typeface="72 Brand" panose="02000000000000000000" pitchFamily="2" charset="0"/>
              <a:buChar char="​"/>
              <a:tabLst/>
              <a:defRPr sz="1400">
                <a:solidFill>
                  <a:schemeClr val="bg1"/>
                </a:solidFill>
              </a:defRPr>
            </a:lvl1pPr>
          </a:lstStyle>
          <a:p>
            <a:pPr marL="0" marR="0" lvl="0" indent="0" algn="l" defTabSz="1088558" rtl="0" eaLnBrk="1" fontAlgn="auto" latinLnBrk="0" hangingPunct="1">
              <a:lnSpc>
                <a:spcPct val="100000"/>
              </a:lnSpc>
              <a:spcBef>
                <a:spcPts val="1800"/>
              </a:spcBef>
              <a:spcAft>
                <a:spcPts val="0"/>
              </a:spcAft>
              <a:buClrTx/>
              <a:buSzPct val="80000"/>
              <a:buFont typeface="72 Brand" panose="02000000000000000000" pitchFamily="2" charset="0"/>
              <a:buChar char="​"/>
              <a:tabLst/>
              <a:defRPr/>
            </a:pPr>
            <a:r>
              <a:rPr lang="en-US"/>
              <a:t>Month Year</a:t>
            </a:r>
          </a:p>
        </p:txBody>
      </p:sp>
      <p:pic>
        <p:nvPicPr>
          <p:cNvPr id="9" name="Picture 8" descr="A black and white logo&#10;&#10;AI-generated content may be incorrect.">
            <a:extLst>
              <a:ext uri="{FF2B5EF4-FFF2-40B4-BE49-F238E27FC236}">
                <a16:creationId xmlns:a16="http://schemas.microsoft.com/office/drawing/2014/main" id="{3805DC2B-6B5F-D1FB-BFD0-EF9A7EC4DD86}"/>
              </a:ext>
            </a:extLst>
          </p:cNvPr>
          <p:cNvPicPr>
            <a:picLocks noChangeAspect="1"/>
          </p:cNvPicPr>
          <p:nvPr userDrawn="1"/>
        </p:nvPicPr>
        <p:blipFill>
          <a:blip r:embed="rId4"/>
          <a:stretch>
            <a:fillRect/>
          </a:stretch>
        </p:blipFill>
        <p:spPr>
          <a:xfrm>
            <a:off x="282575" y="6213693"/>
            <a:ext cx="1769400" cy="360000"/>
          </a:xfrm>
          <a:prstGeom prst="rect">
            <a:avLst/>
          </a:prstGeom>
        </p:spPr>
      </p:pic>
      <p:pic>
        <p:nvPicPr>
          <p:cNvPr id="11" name="Grafik 10" descr="Ein Bild, das Kleidung, Menschliches Gesicht, Person, Screenshot enthält.&#10;&#10;KI-generierte Inhalte können fehlerhaft sein.">
            <a:extLst>
              <a:ext uri="{FF2B5EF4-FFF2-40B4-BE49-F238E27FC236}">
                <a16:creationId xmlns:a16="http://schemas.microsoft.com/office/drawing/2014/main" id="{CDF68E14-0038-7C57-0570-81320A0E7D64}"/>
              </a:ext>
            </a:extLst>
          </p:cNvPr>
          <p:cNvPicPr>
            <a:picLocks noChangeAspect="1"/>
          </p:cNvPicPr>
          <p:nvPr userDrawn="1"/>
        </p:nvPicPr>
        <p:blipFill>
          <a:blip r:embed="rId5"/>
          <a:stretch>
            <a:fillRect/>
          </a:stretch>
        </p:blipFill>
        <p:spPr>
          <a:xfrm>
            <a:off x="4445353" y="956737"/>
            <a:ext cx="7374114" cy="4944525"/>
          </a:xfrm>
          <a:prstGeom prst="rect">
            <a:avLst/>
          </a:prstGeom>
        </p:spPr>
      </p:pic>
    </p:spTree>
    <p:extLst>
      <p:ext uri="{BB962C8B-B14F-4D97-AF65-F5344CB8AC3E}">
        <p14:creationId xmlns:p14="http://schemas.microsoft.com/office/powerpoint/2010/main" val="200744716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171">
          <p15:clr>
            <a:srgbClr val="FBAE40"/>
          </p15:clr>
        </p15:guide>
        <p15:guide id="3" orient="horz" pos="2523">
          <p15:clr>
            <a:srgbClr val="FBAE40"/>
          </p15:clr>
        </p15:guide>
        <p15:guide id="4" orient="horz" pos="2334">
          <p15:clr>
            <a:srgbClr val="FBAE40"/>
          </p15:clr>
        </p15:guide>
        <p15:guide id="5" orient="horz" pos="3022">
          <p15:clr>
            <a:srgbClr val="FBAE40"/>
          </p15:clr>
        </p15:guide>
        <p15:guide id="7" orient="horz" pos="414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Cover with Keyvisual 2 Light Blue">
    <p:bg>
      <p:bgPr>
        <a:solidFill>
          <a:srgbClr val="EBF8FF"/>
        </a:solidFill>
        <a:effectLst/>
      </p:bgPr>
    </p:bg>
    <p:spTree>
      <p:nvGrpSpPr>
        <p:cNvPr id="1" name=""/>
        <p:cNvGrpSpPr/>
        <p:nvPr/>
      </p:nvGrpSpPr>
      <p:grpSpPr>
        <a:xfrm>
          <a:off x="0" y="0"/>
          <a:ext cx="0" cy="0"/>
          <a:chOff x="0" y="0"/>
          <a:chExt cx="0" cy="0"/>
        </a:xfrm>
      </p:grpSpPr>
      <p:sp>
        <p:nvSpPr>
          <p:cNvPr id="4" name="Title"/>
          <p:cNvSpPr>
            <a:spLocks noGrp="1"/>
          </p:cNvSpPr>
          <p:nvPr>
            <p:ph type="title" hasCustomPrompt="1"/>
          </p:nvPr>
        </p:nvSpPr>
        <p:spPr>
          <a:xfrm>
            <a:off x="287999" y="1858963"/>
            <a:ext cx="4271575" cy="1844550"/>
          </a:xfrm>
        </p:spPr>
        <p:txBody>
          <a:bodyPr anchor="b" anchorCtr="0">
            <a:noAutofit/>
          </a:bodyPr>
          <a:lstStyle>
            <a:lvl1pPr>
              <a:lnSpc>
                <a:spcPct val="90000"/>
              </a:lnSpc>
              <a:defRPr sz="3200" b="0" i="0">
                <a:solidFill>
                  <a:srgbClr val="002A86"/>
                </a:solidFill>
                <a:latin typeface="+mj-lt"/>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 </a:t>
            </a:r>
            <a:br>
              <a:rPr lang="en-US"/>
            </a:br>
            <a:r>
              <a:rPr lang="en-US"/>
              <a:t>and here</a:t>
            </a:r>
            <a:endParaRPr lang="de-DE" sz="3600" kern="0">
              <a:ea typeface="72 Brand" pitchFamily="34" charset="-128"/>
              <a:cs typeface="72 Brand" pitchFamily="34" charset="-128"/>
            </a:endParaRPr>
          </a:p>
        </p:txBody>
      </p:sp>
      <p:sp>
        <p:nvSpPr>
          <p:cNvPr id="2" name="Text placeholder - column 1">
            <a:extLst>
              <a:ext uri="{FF2B5EF4-FFF2-40B4-BE49-F238E27FC236}">
                <a16:creationId xmlns:a16="http://schemas.microsoft.com/office/drawing/2014/main" id="{BCDC6924-8FC6-12CF-060C-A88CC6F109C7}"/>
              </a:ext>
            </a:extLst>
          </p:cNvPr>
          <p:cNvSpPr>
            <a:spLocks noGrp="1"/>
          </p:cNvSpPr>
          <p:nvPr>
            <p:ph type="body" sz="quarter" idx="23" hasCustomPrompt="1"/>
          </p:nvPr>
        </p:nvSpPr>
        <p:spPr>
          <a:xfrm>
            <a:off x="293337" y="4027469"/>
            <a:ext cx="4271575" cy="503434"/>
          </a:xfrm>
          <a:prstGeom prst="rect">
            <a:avLst/>
          </a:prstGeom>
        </p:spPr>
        <p:txBody>
          <a:bodyPr anchor="b" anchorCtr="0">
            <a:normAutofit/>
          </a:bodyPr>
          <a:lstStyle>
            <a:lvl1pPr marL="0" marR="0" indent="0" algn="l" defTabSz="1088558" rtl="0" eaLnBrk="1" fontAlgn="auto" latinLnBrk="0" hangingPunct="1">
              <a:lnSpc>
                <a:spcPct val="100000"/>
              </a:lnSpc>
              <a:spcBef>
                <a:spcPts val="0"/>
              </a:spcBef>
              <a:spcAft>
                <a:spcPts val="0"/>
              </a:spcAft>
              <a:buClrTx/>
              <a:buSzPct val="80000"/>
              <a:buFont typeface="72 Brand" panose="02000000000000000000" pitchFamily="2" charset="0"/>
              <a:buNone/>
              <a:tabLst/>
              <a:defRPr sz="1600">
                <a:solidFill>
                  <a:srgbClr val="002A86"/>
                </a:solidFill>
              </a:defRPr>
            </a:lvl1pPr>
          </a:lstStyle>
          <a:p>
            <a:pPr lvl="0"/>
            <a:r>
              <a:rPr lang="en-US" dirty="0"/>
              <a:t>Speaker Name, SAP</a:t>
            </a:r>
          </a:p>
          <a:p>
            <a:pPr marL="0" marR="0" lvl="0" indent="0" algn="l" defTabSz="1088558" rtl="0" eaLnBrk="1" fontAlgn="auto" latinLnBrk="0" hangingPunct="1">
              <a:lnSpc>
                <a:spcPct val="100000"/>
              </a:lnSpc>
              <a:spcBef>
                <a:spcPts val="0"/>
              </a:spcBef>
              <a:spcAft>
                <a:spcPts val="0"/>
              </a:spcAft>
              <a:buClrTx/>
              <a:buSzPct val="80000"/>
              <a:buFont typeface="72 Brand" panose="02000000000000000000" pitchFamily="2" charset="0"/>
              <a:buNone/>
              <a:tabLst/>
              <a:defRPr/>
            </a:pPr>
            <a:r>
              <a:rPr lang="en-US" dirty="0"/>
              <a:t>Speaker Name 2, SAP</a:t>
            </a:r>
          </a:p>
        </p:txBody>
      </p:sp>
      <p:sp>
        <p:nvSpPr>
          <p:cNvPr id="5" name="Text placeholder - column 1">
            <a:extLst>
              <a:ext uri="{FF2B5EF4-FFF2-40B4-BE49-F238E27FC236}">
                <a16:creationId xmlns:a16="http://schemas.microsoft.com/office/drawing/2014/main" id="{9435ADCE-3465-AF4F-B7CC-68F2609F193D}"/>
              </a:ext>
            </a:extLst>
          </p:cNvPr>
          <p:cNvSpPr>
            <a:spLocks noGrp="1"/>
          </p:cNvSpPr>
          <p:nvPr>
            <p:ph type="body" sz="quarter" idx="25" hasCustomPrompt="1"/>
          </p:nvPr>
        </p:nvSpPr>
        <p:spPr>
          <a:xfrm>
            <a:off x="293337" y="4623706"/>
            <a:ext cx="4271575" cy="231153"/>
          </a:xfrm>
          <a:prstGeom prst="rect">
            <a:avLst/>
          </a:prstGeom>
        </p:spPr>
        <p:txBody>
          <a:bodyPr>
            <a:normAutofit/>
          </a:bodyPr>
          <a:lstStyle>
            <a:lvl1pPr marL="0" marR="0" indent="0" algn="l" defTabSz="1088558" rtl="0" eaLnBrk="1" fontAlgn="auto" latinLnBrk="0" hangingPunct="1">
              <a:lnSpc>
                <a:spcPct val="100000"/>
              </a:lnSpc>
              <a:spcBef>
                <a:spcPts val="1800"/>
              </a:spcBef>
              <a:spcAft>
                <a:spcPts val="0"/>
              </a:spcAft>
              <a:buClrTx/>
              <a:buSzPct val="80000"/>
              <a:buFont typeface="72 Brand" panose="02000000000000000000" pitchFamily="2" charset="0"/>
              <a:buChar char="​"/>
              <a:tabLst/>
              <a:defRPr sz="1400">
                <a:solidFill>
                  <a:srgbClr val="002A86"/>
                </a:solidFill>
              </a:defRPr>
            </a:lvl1pPr>
          </a:lstStyle>
          <a:p>
            <a:pPr marL="0" marR="0" lvl="0" indent="0" algn="l" defTabSz="1088558" rtl="0" eaLnBrk="1" fontAlgn="auto" latinLnBrk="0" hangingPunct="1">
              <a:lnSpc>
                <a:spcPct val="100000"/>
              </a:lnSpc>
              <a:spcBef>
                <a:spcPts val="1800"/>
              </a:spcBef>
              <a:spcAft>
                <a:spcPts val="0"/>
              </a:spcAft>
              <a:buClrTx/>
              <a:buSzPct val="80000"/>
              <a:buFont typeface="72 Brand" panose="02000000000000000000" pitchFamily="2" charset="0"/>
              <a:buChar char="​"/>
              <a:tabLst/>
              <a:defRPr/>
            </a:pPr>
            <a:r>
              <a:rPr lang="en-US"/>
              <a:t>Month Year</a:t>
            </a:r>
          </a:p>
        </p:txBody>
      </p:sp>
      <p:pic>
        <p:nvPicPr>
          <p:cNvPr id="6" name="object 10">
            <a:extLst>
              <a:ext uri="{FF2B5EF4-FFF2-40B4-BE49-F238E27FC236}">
                <a16:creationId xmlns:a16="http://schemas.microsoft.com/office/drawing/2014/main" id="{E06F435B-B4F2-3C3B-FF01-F2FED0B04E5B}"/>
              </a:ext>
            </a:extLst>
          </p:cNvPr>
          <p:cNvPicPr/>
          <p:nvPr userDrawn="1"/>
        </p:nvPicPr>
        <p:blipFill>
          <a:blip r:embed="rId2"/>
          <a:srcRect/>
          <a:stretch/>
        </p:blipFill>
        <p:spPr>
          <a:xfrm>
            <a:off x="293337" y="284307"/>
            <a:ext cx="1516538" cy="214362"/>
          </a:xfrm>
          <a:prstGeom prst="rect">
            <a:avLst/>
          </a:prstGeom>
        </p:spPr>
      </p:pic>
      <p:pic>
        <p:nvPicPr>
          <p:cNvPr id="3" name="Picture 2">
            <a:extLst>
              <a:ext uri="{FF2B5EF4-FFF2-40B4-BE49-F238E27FC236}">
                <a16:creationId xmlns:a16="http://schemas.microsoft.com/office/drawing/2014/main" id="{CC50B4BD-0486-A000-F88E-89BE29A25CBE}"/>
              </a:ext>
            </a:extLst>
          </p:cNvPr>
          <p:cNvPicPr>
            <a:picLocks noChangeAspect="1"/>
          </p:cNvPicPr>
          <p:nvPr userDrawn="1"/>
        </p:nvPicPr>
        <p:blipFill>
          <a:blip r:embed="rId3"/>
          <a:srcRect/>
          <a:stretch/>
        </p:blipFill>
        <p:spPr>
          <a:xfrm>
            <a:off x="282575" y="6213693"/>
            <a:ext cx="1769400" cy="360000"/>
          </a:xfrm>
          <a:prstGeom prst="rect">
            <a:avLst/>
          </a:prstGeom>
        </p:spPr>
      </p:pic>
      <p:pic>
        <p:nvPicPr>
          <p:cNvPr id="14" name="Grafik 13" descr="Ein Bild, das Menschliches Gesicht, Kleidung, Person, Screenshot enthält.&#10;&#10;KI-generierte Inhalte können fehlerhaft sein.">
            <a:extLst>
              <a:ext uri="{FF2B5EF4-FFF2-40B4-BE49-F238E27FC236}">
                <a16:creationId xmlns:a16="http://schemas.microsoft.com/office/drawing/2014/main" id="{BC94FE32-1FCE-ADF8-9FCE-0CEF75FF74E2}"/>
              </a:ext>
            </a:extLst>
          </p:cNvPr>
          <p:cNvPicPr>
            <a:picLocks noChangeAspect="1"/>
          </p:cNvPicPr>
          <p:nvPr userDrawn="1"/>
        </p:nvPicPr>
        <p:blipFill>
          <a:blip r:embed="rId4"/>
          <a:stretch>
            <a:fillRect/>
          </a:stretch>
        </p:blipFill>
        <p:spPr>
          <a:xfrm>
            <a:off x="4618213" y="1155471"/>
            <a:ext cx="6876985" cy="4605881"/>
          </a:xfrm>
          <a:prstGeom prst="rect">
            <a:avLst/>
          </a:prstGeom>
        </p:spPr>
      </p:pic>
    </p:spTree>
    <p:extLst>
      <p:ext uri="{BB962C8B-B14F-4D97-AF65-F5344CB8AC3E}">
        <p14:creationId xmlns:p14="http://schemas.microsoft.com/office/powerpoint/2010/main" val="2645798199"/>
      </p:ext>
    </p:extLst>
  </p:cSld>
  <p:clrMapOvr>
    <a:masterClrMapping/>
  </p:clrMapOvr>
  <p:extLst>
    <p:ext uri="{DCECCB84-F9BA-43D5-87BE-67443E8EF086}">
      <p15:sldGuideLst xmlns:p15="http://schemas.microsoft.com/office/powerpoint/2012/main">
        <p15:guide id="1" pos="181" userDrawn="1">
          <p15:clr>
            <a:srgbClr val="FBAE40"/>
          </p15:clr>
        </p15:guide>
        <p15:guide id="2" orient="horz" pos="1171" userDrawn="1">
          <p15:clr>
            <a:srgbClr val="FBAE40"/>
          </p15:clr>
        </p15:guide>
        <p15:guide id="3" orient="horz" pos="2523" userDrawn="1">
          <p15:clr>
            <a:srgbClr val="FBAE40"/>
          </p15:clr>
        </p15:guide>
        <p15:guide id="4" orient="horz" pos="2334" userDrawn="1">
          <p15:clr>
            <a:srgbClr val="FBAE40"/>
          </p15:clr>
        </p15:guide>
        <p15:guide id="5" orient="horz" pos="3022" userDrawn="1">
          <p15:clr>
            <a:srgbClr val="FBAE40"/>
          </p15:clr>
        </p15:guide>
        <p15:guide id="7" orient="horz" pos="414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Agenda title"/>
          <p:cNvSpPr>
            <a:spLocks noGrp="1"/>
          </p:cNvSpPr>
          <p:nvPr>
            <p:ph type="title" hasCustomPrompt="1"/>
          </p:nvPr>
        </p:nvSpPr>
        <p:spPr>
          <a:xfrm>
            <a:off x="504000" y="505380"/>
            <a:ext cx="5211000" cy="409019"/>
          </a:xfrm>
        </p:spPr>
        <p:txBody>
          <a:bodyPr/>
          <a:lstStyle>
            <a:lvl1pPr>
              <a:defRPr b="0" i="0">
                <a:latin typeface="72 Brand Medium" panose="020B0504030603020204" pitchFamily="34" charset="0"/>
              </a:defRPr>
            </a:lvl1pPr>
          </a:lstStyle>
          <a:p>
            <a:r>
              <a:rPr lang="en-US"/>
              <a:t>Agenda</a:t>
            </a:r>
          </a:p>
        </p:txBody>
      </p:sp>
      <p:sp>
        <p:nvSpPr>
          <p:cNvPr id="5" name="Text placeholder">
            <a:extLst>
              <a:ext uri="{FF2B5EF4-FFF2-40B4-BE49-F238E27FC236}">
                <a16:creationId xmlns:a16="http://schemas.microsoft.com/office/drawing/2014/main" id="{8E82BE2B-69B2-5121-2AA4-8473C53F0CF1}"/>
              </a:ext>
            </a:extLst>
          </p:cNvPr>
          <p:cNvSpPr>
            <a:spLocks noGrp="1"/>
          </p:cNvSpPr>
          <p:nvPr>
            <p:ph type="body" sz="quarter" idx="11" hasCustomPrompt="1"/>
          </p:nvPr>
        </p:nvSpPr>
        <p:spPr>
          <a:xfrm>
            <a:off x="504000" y="1548000"/>
            <a:ext cx="6212683" cy="4787900"/>
          </a:xfrm>
        </p:spPr>
        <p:txBody>
          <a:bodyPr/>
          <a:lstStyle>
            <a:lvl1pPr>
              <a:defRPr/>
            </a:lvl1pPr>
          </a:lstStyle>
          <a:p>
            <a:pPr lvl="0"/>
            <a:r>
              <a:rPr lang="en-US"/>
              <a:t>Agenda Item/Divider Headline</a:t>
            </a:r>
          </a:p>
          <a:p>
            <a:pPr lvl="1"/>
            <a:r>
              <a:rPr lang="en-US"/>
              <a:t>Details</a:t>
            </a:r>
          </a:p>
        </p:txBody>
      </p:sp>
      <p:sp>
        <p:nvSpPr>
          <p:cNvPr id="11" name="Picture Placeholder 1/3 right">
            <a:extLst>
              <a:ext uri="{FF2B5EF4-FFF2-40B4-BE49-F238E27FC236}">
                <a16:creationId xmlns:a16="http://schemas.microsoft.com/office/drawing/2014/main" id="{DBDDA8C9-7B43-6F20-0BFB-64A2FA0DFDAC}"/>
              </a:ext>
            </a:extLst>
          </p:cNvPr>
          <p:cNvSpPr>
            <a:spLocks noGrp="1"/>
          </p:cNvSpPr>
          <p:nvPr>
            <p:ph type="pic" sz="quarter" idx="10" hasCustomPrompt="1"/>
          </p:nvPr>
        </p:nvSpPr>
        <p:spPr bwMode="gray">
          <a:xfrm>
            <a:off x="7364186" y="0"/>
            <a:ext cx="4830989"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72 Brand" panose="020B0504030603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1859360619"/>
      </p:ext>
    </p:extLst>
  </p:cSld>
  <p:clrMapOvr>
    <a:masterClrMapping/>
  </p:clrMapOvr>
  <p:extLst>
    <p:ext uri="{DCECCB84-F9BA-43D5-87BE-67443E8EF086}">
      <p15:sldGuideLst xmlns:p15="http://schemas.microsoft.com/office/powerpoint/2012/main">
        <p15:guide id="1" pos="311" userDrawn="1">
          <p15:clr>
            <a:srgbClr val="FBAE40"/>
          </p15:clr>
        </p15:guide>
        <p15:guide id="2" orient="horz" pos="970"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7"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Dark Blue">
    <p:bg>
      <p:bgPr>
        <a:solidFill>
          <a:srgbClr val="00144A"/>
        </a:solidFill>
        <a:effectLst/>
      </p:bgPr>
    </p:bg>
    <p:spTree>
      <p:nvGrpSpPr>
        <p:cNvPr id="1" name=""/>
        <p:cNvGrpSpPr/>
        <p:nvPr/>
      </p:nvGrpSpPr>
      <p:grpSpPr>
        <a:xfrm>
          <a:off x="0" y="0"/>
          <a:ext cx="0" cy="0"/>
          <a:chOff x="0" y="0"/>
          <a:chExt cx="0" cy="0"/>
        </a:xfrm>
      </p:grpSpPr>
      <p:sp>
        <p:nvSpPr>
          <p:cNvPr id="4" name="Divider text">
            <a:extLst>
              <a:ext uri="{FF2B5EF4-FFF2-40B4-BE49-F238E27FC236}">
                <a16:creationId xmlns:a16="http://schemas.microsoft.com/office/drawing/2014/main" id="{A412289E-F61C-C4C6-EF03-71EF2CFBC0E6}"/>
              </a:ext>
            </a:extLst>
          </p:cNvPr>
          <p:cNvSpPr>
            <a:spLocks noGrp="1"/>
          </p:cNvSpPr>
          <p:nvPr>
            <p:ph type="ctrTitle" hasCustomPrompt="1"/>
          </p:nvPr>
        </p:nvSpPr>
        <p:spPr bwMode="black">
          <a:xfrm>
            <a:off x="498475" y="1579893"/>
            <a:ext cx="4695317" cy="2538986"/>
          </a:xfrm>
        </p:spPr>
        <p:txBody>
          <a:bodyPr anchor="ctr" anchorCtr="0">
            <a:noAutofit/>
          </a:bodyPr>
          <a:lstStyle>
            <a:lvl1pPr>
              <a:defRPr sz="3600" b="0" i="0">
                <a:solidFill>
                  <a:schemeClr val="bg1"/>
                </a:solidFill>
                <a:latin typeface="72 Brand Medium" panose="020B0504030603020204" pitchFamily="34" charset="0"/>
              </a:defRPr>
            </a:lvl1pPr>
          </a:lstStyle>
          <a:p>
            <a:r>
              <a:rPr lang="en-US" dirty="0"/>
              <a:t>Divider page</a:t>
            </a:r>
            <a:endParaRPr lang="de-DE" dirty="0"/>
          </a:p>
        </p:txBody>
      </p:sp>
      <p:pic>
        <p:nvPicPr>
          <p:cNvPr id="3" name="Grafik 2" descr="Ein Bild, das Screenshot, Grafiken, Farbigkeit, Electric Blue (Farbe) enthält.&#10;&#10;KI-generierte Inhalte können fehlerhaft sein.">
            <a:extLst>
              <a:ext uri="{FF2B5EF4-FFF2-40B4-BE49-F238E27FC236}">
                <a16:creationId xmlns:a16="http://schemas.microsoft.com/office/drawing/2014/main" id="{74DEEBDB-220B-FC33-E9F5-E0355E26E011}"/>
              </a:ext>
            </a:extLst>
          </p:cNvPr>
          <p:cNvPicPr>
            <a:picLocks noChangeAspect="1"/>
          </p:cNvPicPr>
          <p:nvPr userDrawn="1"/>
        </p:nvPicPr>
        <p:blipFill>
          <a:blip r:embed="rId2"/>
          <a:stretch>
            <a:fillRect/>
          </a:stretch>
        </p:blipFill>
        <p:spPr>
          <a:xfrm>
            <a:off x="5969852" y="2202578"/>
            <a:ext cx="5388254" cy="2183716"/>
          </a:xfrm>
          <a:prstGeom prst="rect">
            <a:avLst/>
          </a:prstGeom>
        </p:spPr>
      </p:pic>
    </p:spTree>
    <p:extLst>
      <p:ext uri="{BB962C8B-B14F-4D97-AF65-F5344CB8AC3E}">
        <p14:creationId xmlns:p14="http://schemas.microsoft.com/office/powerpoint/2010/main" val="4109527874"/>
      </p:ext>
    </p:extLst>
  </p:cSld>
  <p:clrMapOvr>
    <a:masterClrMapping/>
  </p:clrMapOvr>
  <p:hf sldNum="0" hdr="0" ftr="0" dt="0"/>
  <p:extLst>
    <p:ext uri="{DCECCB84-F9BA-43D5-87BE-67443E8EF086}">
      <p15:sldGuideLst xmlns:p15="http://schemas.microsoft.com/office/powerpoint/2012/main">
        <p15:guide id="1" pos="314"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Page Light Blue">
    <p:bg>
      <p:bgPr>
        <a:solidFill>
          <a:srgbClr val="EBF8FF"/>
        </a:solidFill>
        <a:effectLst/>
      </p:bgPr>
    </p:bg>
    <p:spTree>
      <p:nvGrpSpPr>
        <p:cNvPr id="1" name=""/>
        <p:cNvGrpSpPr/>
        <p:nvPr/>
      </p:nvGrpSpPr>
      <p:grpSpPr>
        <a:xfrm>
          <a:off x="0" y="0"/>
          <a:ext cx="0" cy="0"/>
          <a:chOff x="0" y="0"/>
          <a:chExt cx="0" cy="0"/>
        </a:xfrm>
      </p:grpSpPr>
      <p:sp>
        <p:nvSpPr>
          <p:cNvPr id="2" name="Divider text">
            <a:extLst>
              <a:ext uri="{FF2B5EF4-FFF2-40B4-BE49-F238E27FC236}">
                <a16:creationId xmlns:a16="http://schemas.microsoft.com/office/drawing/2014/main" id="{B8E19BB8-A9B6-70B1-A41B-ECC3C44A45EE}"/>
              </a:ext>
            </a:extLst>
          </p:cNvPr>
          <p:cNvSpPr>
            <a:spLocks noGrp="1"/>
          </p:cNvSpPr>
          <p:nvPr>
            <p:ph type="ctrTitle" hasCustomPrompt="1"/>
          </p:nvPr>
        </p:nvSpPr>
        <p:spPr bwMode="black">
          <a:xfrm>
            <a:off x="498475" y="1579893"/>
            <a:ext cx="4695317" cy="2538986"/>
          </a:xfrm>
        </p:spPr>
        <p:txBody>
          <a:bodyPr anchor="ctr" anchorCtr="0">
            <a:noAutofit/>
          </a:bodyPr>
          <a:lstStyle>
            <a:lvl1pPr>
              <a:defRPr sz="3600" b="0" i="0">
                <a:solidFill>
                  <a:srgbClr val="00144A"/>
                </a:solidFill>
                <a:latin typeface="72 Brand Medium" panose="020B0504030603020204" pitchFamily="34" charset="0"/>
              </a:defRPr>
            </a:lvl1pPr>
          </a:lstStyle>
          <a:p>
            <a:r>
              <a:rPr lang="en-US" dirty="0"/>
              <a:t>Divider page</a:t>
            </a:r>
            <a:endParaRPr lang="de-DE" dirty="0"/>
          </a:p>
        </p:txBody>
      </p:sp>
      <p:pic>
        <p:nvPicPr>
          <p:cNvPr id="3" name="Grafik 2" descr="Ein Bild, das Grafiken, Screenshot, Grafikdesign, Farbigkeit enthält.&#10;&#10;KI-generierte Inhalte können fehlerhaft sein.">
            <a:extLst>
              <a:ext uri="{FF2B5EF4-FFF2-40B4-BE49-F238E27FC236}">
                <a16:creationId xmlns:a16="http://schemas.microsoft.com/office/drawing/2014/main" id="{0F1D9163-0B5C-5000-AD1B-420F58612E61}"/>
              </a:ext>
            </a:extLst>
          </p:cNvPr>
          <p:cNvPicPr>
            <a:picLocks noChangeAspect="1"/>
          </p:cNvPicPr>
          <p:nvPr userDrawn="1"/>
        </p:nvPicPr>
        <p:blipFill>
          <a:blip r:embed="rId2"/>
          <a:stretch>
            <a:fillRect/>
          </a:stretch>
        </p:blipFill>
        <p:spPr>
          <a:xfrm>
            <a:off x="6450152" y="1564395"/>
            <a:ext cx="4307142" cy="3404212"/>
          </a:xfrm>
          <a:prstGeom prst="rect">
            <a:avLst/>
          </a:prstGeom>
        </p:spPr>
      </p:pic>
    </p:spTree>
    <p:extLst>
      <p:ext uri="{BB962C8B-B14F-4D97-AF65-F5344CB8AC3E}">
        <p14:creationId xmlns:p14="http://schemas.microsoft.com/office/powerpoint/2010/main" val="669827272"/>
      </p:ext>
    </p:extLst>
  </p:cSld>
  <p:clrMapOvr>
    <a:masterClrMapping/>
  </p:clrMapOvr>
  <p:hf sldNum="0" hdr="0" ftr="0" dt="0"/>
  <p:extLst>
    <p:ext uri="{DCECCB84-F9BA-43D5-87BE-67443E8EF086}">
      <p15:sldGuideLst xmlns:p15="http://schemas.microsoft.com/office/powerpoint/2012/main">
        <p15:guide id="1" pos="314"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Dark Blue">
    <p:bg>
      <p:bgPr>
        <a:solidFill>
          <a:srgbClr val="00144A"/>
        </a:solidFill>
        <a:effectLst/>
      </p:bgPr>
    </p:bg>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F81AC856-51FB-3EF1-C20A-A4CA2C0C35E4}"/>
              </a:ext>
            </a:extLst>
          </p:cNvPr>
          <p:cNvSpPr/>
          <p:nvPr userDrawn="1"/>
        </p:nvSpPr>
        <p:spPr bwMode="gray">
          <a:xfrm>
            <a:off x="10931236" y="0"/>
            <a:ext cx="1263940" cy="6858000"/>
          </a:xfrm>
          <a:prstGeom prst="rect">
            <a:avLst/>
          </a:prstGeom>
          <a:solidFill>
            <a:srgbClr val="00144A"/>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a:ln>
                <a:noFill/>
              </a:ln>
              <a:effectLst/>
              <a:uLnTx/>
              <a:uFillTx/>
              <a:latin typeface="+mn-lt"/>
              <a:ea typeface="72 Brand" pitchFamily="34" charset="-128"/>
              <a:cs typeface="72 Brand" pitchFamily="34" charset="-128"/>
            </a:endParaRPr>
          </a:p>
        </p:txBody>
      </p:sp>
      <p:sp>
        <p:nvSpPr>
          <p:cNvPr id="2" name="Quote placeholder">
            <a:extLst>
              <a:ext uri="{FF2B5EF4-FFF2-40B4-BE49-F238E27FC236}">
                <a16:creationId xmlns:a16="http://schemas.microsoft.com/office/drawing/2014/main" id="{69016EE0-15AC-8AC3-D463-DC5DC610569B}"/>
              </a:ext>
            </a:extLst>
          </p:cNvPr>
          <p:cNvSpPr>
            <a:spLocks noGrp="1"/>
          </p:cNvSpPr>
          <p:nvPr>
            <p:ph type="body" sz="quarter" idx="10" hasCustomPrompt="1"/>
          </p:nvPr>
        </p:nvSpPr>
        <p:spPr>
          <a:xfrm>
            <a:off x="2816035" y="2413223"/>
            <a:ext cx="8747171" cy="2226877"/>
          </a:xfrm>
        </p:spPr>
        <p:txBody>
          <a:bodyPr anchor="ctr" anchorCtr="0"/>
          <a:lstStyle>
            <a:lvl1pPr marL="0" indent="0">
              <a:lnSpc>
                <a:spcPct val="90000"/>
              </a:lnSpc>
              <a:spcBef>
                <a:spcPts val="600"/>
              </a:spcBef>
              <a:defRPr sz="5999" b="0" i="0">
                <a:solidFill>
                  <a:schemeClr val="bg1"/>
                </a:solidFill>
                <a:latin typeface="72 Brand Medium" panose="020B0504030603020204" pitchFamily="34" charset="0"/>
              </a:defRPr>
            </a:lvl1pPr>
            <a:lvl2pPr marL="0" indent="0">
              <a:buNone/>
              <a:defRPr sz="1600">
                <a:solidFill>
                  <a:schemeClr val="bg1"/>
                </a:solidFill>
              </a:defRPr>
            </a:lvl2pPr>
          </a:lstStyle>
          <a:p>
            <a:pPr lvl="0"/>
            <a:r>
              <a:rPr lang="en-US" noProof="0" dirty="0"/>
              <a:t>“Quote goes here </a:t>
            </a:r>
            <a:br>
              <a:rPr lang="en-US" noProof="0" dirty="0"/>
            </a:br>
            <a:r>
              <a:rPr lang="en-US" noProof="0" dirty="0"/>
              <a:t>and here.”</a:t>
            </a:r>
          </a:p>
          <a:p>
            <a:pPr lvl="1"/>
            <a:r>
              <a:rPr lang="en-US" noProof="0" dirty="0"/>
              <a:t>Source</a:t>
            </a:r>
          </a:p>
        </p:txBody>
      </p:sp>
      <p:pic>
        <p:nvPicPr>
          <p:cNvPr id="26" name="Grafik 25">
            <a:extLst>
              <a:ext uri="{FF2B5EF4-FFF2-40B4-BE49-F238E27FC236}">
                <a16:creationId xmlns:a16="http://schemas.microsoft.com/office/drawing/2014/main" id="{BF5A9396-A07D-6E06-45A1-4C3DA3FAF659}"/>
              </a:ext>
            </a:extLst>
          </p:cNvPr>
          <p:cNvPicPr>
            <a:picLocks noChangeAspect="1"/>
          </p:cNvPicPr>
          <p:nvPr userDrawn="1"/>
        </p:nvPicPr>
        <p:blipFill>
          <a:blip r:embed="rId3"/>
          <a:srcRect l="56665" r="-30972"/>
          <a:stretch>
            <a:fillRect/>
          </a:stretch>
        </p:blipFill>
        <p:spPr>
          <a:xfrm>
            <a:off x="0" y="-685863"/>
            <a:ext cx="4670474" cy="8007542"/>
          </a:xfrm>
          <a:prstGeom prst="rect">
            <a:avLst/>
          </a:prstGeom>
        </p:spPr>
      </p:pic>
    </p:spTree>
    <p:extLst>
      <p:ext uri="{BB962C8B-B14F-4D97-AF65-F5344CB8AC3E}">
        <p14:creationId xmlns:p14="http://schemas.microsoft.com/office/powerpoint/2010/main" val="93278590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14" userDrawn="1">
          <p15:clr>
            <a:srgbClr val="FBAE40"/>
          </p15:clr>
        </p15:guide>
        <p15:guide id="4" orient="horz" pos="1132" userDrawn="1">
          <p15:clr>
            <a:srgbClr val="FBAE40"/>
          </p15:clr>
        </p15:guide>
        <p15:guide id="5" orient="horz" pos="2682" userDrawn="1">
          <p15:clr>
            <a:srgbClr val="FBAE40"/>
          </p15:clr>
        </p15:guide>
        <p15:guide id="6" pos="736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Light Blue">
    <p:bg>
      <p:bgPr>
        <a:solidFill>
          <a:srgbClr val="EBF8FF"/>
        </a:solidFill>
        <a:effectLst/>
      </p:bgPr>
    </p:bg>
    <p:spTree>
      <p:nvGrpSpPr>
        <p:cNvPr id="1" name=""/>
        <p:cNvGrpSpPr/>
        <p:nvPr/>
      </p:nvGrpSpPr>
      <p:grpSpPr>
        <a:xfrm>
          <a:off x="0" y="0"/>
          <a:ext cx="0" cy="0"/>
          <a:chOff x="0" y="0"/>
          <a:chExt cx="0" cy="0"/>
        </a:xfrm>
      </p:grpSpPr>
      <p:sp>
        <p:nvSpPr>
          <p:cNvPr id="5" name="Quote placeholder">
            <a:extLst>
              <a:ext uri="{FF2B5EF4-FFF2-40B4-BE49-F238E27FC236}">
                <a16:creationId xmlns:a16="http://schemas.microsoft.com/office/drawing/2014/main" id="{2F562D68-12E0-FC6D-5FA2-8F0F5950F22A}"/>
              </a:ext>
            </a:extLst>
          </p:cNvPr>
          <p:cNvSpPr>
            <a:spLocks noGrp="1"/>
          </p:cNvSpPr>
          <p:nvPr>
            <p:ph type="body" sz="quarter" idx="10" hasCustomPrompt="1"/>
          </p:nvPr>
        </p:nvSpPr>
        <p:spPr>
          <a:xfrm>
            <a:off x="2816035" y="2413223"/>
            <a:ext cx="8747171" cy="2226877"/>
          </a:xfrm>
        </p:spPr>
        <p:txBody>
          <a:bodyPr anchor="ctr" anchorCtr="0"/>
          <a:lstStyle>
            <a:lvl1pPr marL="0" indent="0">
              <a:lnSpc>
                <a:spcPct val="90000"/>
              </a:lnSpc>
              <a:spcBef>
                <a:spcPts val="600"/>
              </a:spcBef>
              <a:defRPr sz="5999" b="0" i="0">
                <a:solidFill>
                  <a:srgbClr val="00144A"/>
                </a:solidFill>
                <a:latin typeface="72 Brand Medium" panose="020B0504030603020204" pitchFamily="34" charset="0"/>
              </a:defRPr>
            </a:lvl1pPr>
            <a:lvl2pPr marL="0" indent="0">
              <a:buNone/>
              <a:defRPr sz="1600">
                <a:solidFill>
                  <a:srgbClr val="00144A"/>
                </a:solidFill>
              </a:defRPr>
            </a:lvl2pPr>
          </a:lstStyle>
          <a:p>
            <a:pPr lvl="0"/>
            <a:r>
              <a:rPr lang="en-US" noProof="0" dirty="0"/>
              <a:t>“Quote goes here </a:t>
            </a:r>
            <a:br>
              <a:rPr lang="en-US" noProof="0" dirty="0"/>
            </a:br>
            <a:r>
              <a:rPr lang="en-US" noProof="0" dirty="0"/>
              <a:t>and here.”</a:t>
            </a:r>
          </a:p>
          <a:p>
            <a:pPr lvl="1"/>
            <a:r>
              <a:rPr lang="en-US" noProof="0" dirty="0"/>
              <a:t>Source</a:t>
            </a:r>
          </a:p>
        </p:txBody>
      </p:sp>
      <p:pic>
        <p:nvPicPr>
          <p:cNvPr id="23" name="Grafik 22" descr="Ein Bild, das Screenshot, Farbigkeit, Grafiken, Design enthält.&#10;&#10;KI-generierte Inhalte können fehlerhaft sein.">
            <a:extLst>
              <a:ext uri="{FF2B5EF4-FFF2-40B4-BE49-F238E27FC236}">
                <a16:creationId xmlns:a16="http://schemas.microsoft.com/office/drawing/2014/main" id="{3F193346-BE53-D607-580F-690C2CC99A73}"/>
              </a:ext>
            </a:extLst>
          </p:cNvPr>
          <p:cNvPicPr>
            <a:picLocks noChangeAspect="1"/>
          </p:cNvPicPr>
          <p:nvPr userDrawn="1"/>
        </p:nvPicPr>
        <p:blipFill>
          <a:blip r:embed="rId3"/>
          <a:srcRect l="50232"/>
          <a:stretch>
            <a:fillRect/>
          </a:stretch>
        </p:blipFill>
        <p:spPr>
          <a:xfrm>
            <a:off x="0" y="-685863"/>
            <a:ext cx="3016719" cy="8007542"/>
          </a:xfrm>
          <a:prstGeom prst="rect">
            <a:avLst/>
          </a:prstGeom>
        </p:spPr>
      </p:pic>
    </p:spTree>
    <p:extLst>
      <p:ext uri="{BB962C8B-B14F-4D97-AF65-F5344CB8AC3E}">
        <p14:creationId xmlns:p14="http://schemas.microsoft.com/office/powerpoint/2010/main" val="32680935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14" userDrawn="1">
          <p15:clr>
            <a:srgbClr val="FBAE40"/>
          </p15:clr>
        </p15:guide>
        <p15:guide id="4" orient="horz" pos="1132" userDrawn="1">
          <p15:clr>
            <a:srgbClr val="FBAE40"/>
          </p15:clr>
        </p15:guide>
        <p15:guide id="5" orient="horz" pos="3204" userDrawn="1">
          <p15:clr>
            <a:srgbClr val="FBAE40"/>
          </p15:clr>
        </p15:guide>
        <p15:guide id="6" pos="7363" userDrawn="1">
          <p15:clr>
            <a:srgbClr val="FBAE40"/>
          </p15:clr>
        </p15:guide>
      </p15:sldGuideLst>
    </p:ext>
  </p:extLst>
</p:sldLayout>
</file>

<file path=ppt/slideMasters/_rels/slideMaster1.xml.rels><?xml version="1.0" encoding="UTF-8" standalone="yes"?>
<Relationships xmlns="http://schemas.openxmlformats.org/package/2006/relationships"><Relationship Id="rId117" Type="http://schemas.openxmlformats.org/officeDocument/2006/relationships/tags" Target="../tags/tag90.xml"/><Relationship Id="rId21" Type="http://schemas.openxmlformats.org/officeDocument/2006/relationships/slideLayout" Target="../slideLayouts/slideLayout21.xml"/><Relationship Id="rId42" Type="http://schemas.openxmlformats.org/officeDocument/2006/relationships/tags" Target="../tags/tag15.xml"/><Relationship Id="rId63" Type="http://schemas.openxmlformats.org/officeDocument/2006/relationships/tags" Target="../tags/tag36.xml"/><Relationship Id="rId84" Type="http://schemas.openxmlformats.org/officeDocument/2006/relationships/tags" Target="../tags/tag57.xml"/><Relationship Id="rId138" Type="http://schemas.openxmlformats.org/officeDocument/2006/relationships/tags" Target="../tags/tag111.xml"/><Relationship Id="rId107" Type="http://schemas.openxmlformats.org/officeDocument/2006/relationships/tags" Target="../tags/tag80.xml"/><Relationship Id="rId11" Type="http://schemas.openxmlformats.org/officeDocument/2006/relationships/slideLayout" Target="../slideLayouts/slideLayout11.xml"/><Relationship Id="rId32" Type="http://schemas.openxmlformats.org/officeDocument/2006/relationships/tags" Target="../tags/tag5.xml"/><Relationship Id="rId53" Type="http://schemas.openxmlformats.org/officeDocument/2006/relationships/tags" Target="../tags/tag26.xml"/><Relationship Id="rId74" Type="http://schemas.openxmlformats.org/officeDocument/2006/relationships/tags" Target="../tags/tag47.xml"/><Relationship Id="rId128" Type="http://schemas.openxmlformats.org/officeDocument/2006/relationships/tags" Target="../tags/tag101.xml"/><Relationship Id="rId149" Type="http://schemas.openxmlformats.org/officeDocument/2006/relationships/tags" Target="../tags/tag122.xml"/><Relationship Id="rId5" Type="http://schemas.openxmlformats.org/officeDocument/2006/relationships/slideLayout" Target="../slideLayouts/slideLayout5.xml"/><Relationship Id="rId95" Type="http://schemas.openxmlformats.org/officeDocument/2006/relationships/tags" Target="../tags/tag68.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tags" Target="../tags/tag16.xml"/><Relationship Id="rId48" Type="http://schemas.openxmlformats.org/officeDocument/2006/relationships/tags" Target="../tags/tag21.xml"/><Relationship Id="rId64" Type="http://schemas.openxmlformats.org/officeDocument/2006/relationships/tags" Target="../tags/tag37.xml"/><Relationship Id="rId69" Type="http://schemas.openxmlformats.org/officeDocument/2006/relationships/tags" Target="../tags/tag42.xml"/><Relationship Id="rId113" Type="http://schemas.openxmlformats.org/officeDocument/2006/relationships/tags" Target="../tags/tag86.xml"/><Relationship Id="rId118" Type="http://schemas.openxmlformats.org/officeDocument/2006/relationships/tags" Target="../tags/tag91.xml"/><Relationship Id="rId134" Type="http://schemas.openxmlformats.org/officeDocument/2006/relationships/tags" Target="../tags/tag107.xml"/><Relationship Id="rId139" Type="http://schemas.openxmlformats.org/officeDocument/2006/relationships/tags" Target="../tags/tag112.xml"/><Relationship Id="rId80" Type="http://schemas.openxmlformats.org/officeDocument/2006/relationships/tags" Target="../tags/tag53.xml"/><Relationship Id="rId85" Type="http://schemas.openxmlformats.org/officeDocument/2006/relationships/tags" Target="../tags/tag58.xml"/><Relationship Id="rId150" Type="http://schemas.openxmlformats.org/officeDocument/2006/relationships/tags" Target="../tags/tag12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tags" Target="../tags/tag6.xml"/><Relationship Id="rId38" Type="http://schemas.openxmlformats.org/officeDocument/2006/relationships/tags" Target="../tags/tag11.xml"/><Relationship Id="rId59" Type="http://schemas.openxmlformats.org/officeDocument/2006/relationships/tags" Target="../tags/tag32.xml"/><Relationship Id="rId103" Type="http://schemas.openxmlformats.org/officeDocument/2006/relationships/tags" Target="../tags/tag76.xml"/><Relationship Id="rId108" Type="http://schemas.openxmlformats.org/officeDocument/2006/relationships/tags" Target="../tags/tag81.xml"/><Relationship Id="rId124" Type="http://schemas.openxmlformats.org/officeDocument/2006/relationships/tags" Target="../tags/tag97.xml"/><Relationship Id="rId129" Type="http://schemas.openxmlformats.org/officeDocument/2006/relationships/tags" Target="../tags/tag102.xml"/><Relationship Id="rId54" Type="http://schemas.openxmlformats.org/officeDocument/2006/relationships/tags" Target="../tags/tag27.xml"/><Relationship Id="rId70" Type="http://schemas.openxmlformats.org/officeDocument/2006/relationships/tags" Target="../tags/tag43.xml"/><Relationship Id="rId75" Type="http://schemas.openxmlformats.org/officeDocument/2006/relationships/tags" Target="../tags/tag48.xml"/><Relationship Id="rId91" Type="http://schemas.openxmlformats.org/officeDocument/2006/relationships/tags" Target="../tags/tag64.xml"/><Relationship Id="rId96" Type="http://schemas.openxmlformats.org/officeDocument/2006/relationships/tags" Target="../tags/tag69.xml"/><Relationship Id="rId140" Type="http://schemas.openxmlformats.org/officeDocument/2006/relationships/tags" Target="../tags/tag113.xml"/><Relationship Id="rId145" Type="http://schemas.openxmlformats.org/officeDocument/2006/relationships/tags" Target="../tags/tag118.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theme" Target="../theme/theme1.xml"/><Relationship Id="rId49" Type="http://schemas.openxmlformats.org/officeDocument/2006/relationships/tags" Target="../tags/tag22.xml"/><Relationship Id="rId114" Type="http://schemas.openxmlformats.org/officeDocument/2006/relationships/tags" Target="../tags/tag87.xml"/><Relationship Id="rId119" Type="http://schemas.openxmlformats.org/officeDocument/2006/relationships/tags" Target="../tags/tag92.xml"/><Relationship Id="rId44" Type="http://schemas.openxmlformats.org/officeDocument/2006/relationships/tags" Target="../tags/tag17.xml"/><Relationship Id="rId60" Type="http://schemas.openxmlformats.org/officeDocument/2006/relationships/tags" Target="../tags/tag33.xml"/><Relationship Id="rId65" Type="http://schemas.openxmlformats.org/officeDocument/2006/relationships/tags" Target="../tags/tag38.xml"/><Relationship Id="rId81" Type="http://schemas.openxmlformats.org/officeDocument/2006/relationships/tags" Target="../tags/tag54.xml"/><Relationship Id="rId86" Type="http://schemas.openxmlformats.org/officeDocument/2006/relationships/tags" Target="../tags/tag59.xml"/><Relationship Id="rId130" Type="http://schemas.openxmlformats.org/officeDocument/2006/relationships/tags" Target="../tags/tag103.xml"/><Relationship Id="rId135" Type="http://schemas.openxmlformats.org/officeDocument/2006/relationships/tags" Target="../tags/tag108.xml"/><Relationship Id="rId151" Type="http://schemas.openxmlformats.org/officeDocument/2006/relationships/tags" Target="../tags/tag124.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tags" Target="../tags/tag12.xml"/><Relationship Id="rId109" Type="http://schemas.openxmlformats.org/officeDocument/2006/relationships/tags" Target="../tags/tag82.xml"/><Relationship Id="rId34" Type="http://schemas.openxmlformats.org/officeDocument/2006/relationships/tags" Target="../tags/tag7.xml"/><Relationship Id="rId50" Type="http://schemas.openxmlformats.org/officeDocument/2006/relationships/tags" Target="../tags/tag23.xml"/><Relationship Id="rId55" Type="http://schemas.openxmlformats.org/officeDocument/2006/relationships/tags" Target="../tags/tag28.xml"/><Relationship Id="rId76" Type="http://schemas.openxmlformats.org/officeDocument/2006/relationships/tags" Target="../tags/tag49.xml"/><Relationship Id="rId97" Type="http://schemas.openxmlformats.org/officeDocument/2006/relationships/tags" Target="../tags/tag70.xml"/><Relationship Id="rId104" Type="http://schemas.openxmlformats.org/officeDocument/2006/relationships/tags" Target="../tags/tag77.xml"/><Relationship Id="rId120" Type="http://schemas.openxmlformats.org/officeDocument/2006/relationships/tags" Target="../tags/tag93.xml"/><Relationship Id="rId125" Type="http://schemas.openxmlformats.org/officeDocument/2006/relationships/tags" Target="../tags/tag98.xml"/><Relationship Id="rId141" Type="http://schemas.openxmlformats.org/officeDocument/2006/relationships/tags" Target="../tags/tag114.xml"/><Relationship Id="rId146" Type="http://schemas.openxmlformats.org/officeDocument/2006/relationships/tags" Target="../tags/tag119.xml"/><Relationship Id="rId7" Type="http://schemas.openxmlformats.org/officeDocument/2006/relationships/slideLayout" Target="../slideLayouts/slideLayout7.xml"/><Relationship Id="rId71" Type="http://schemas.openxmlformats.org/officeDocument/2006/relationships/tags" Target="../tags/tag44.xml"/><Relationship Id="rId92" Type="http://schemas.openxmlformats.org/officeDocument/2006/relationships/tags" Target="../tags/tag65.xml"/><Relationship Id="rId2" Type="http://schemas.openxmlformats.org/officeDocument/2006/relationships/slideLayout" Target="../slideLayouts/slideLayout2.xml"/><Relationship Id="rId29" Type="http://schemas.openxmlformats.org/officeDocument/2006/relationships/tags" Target="../tags/tag2.xml"/><Relationship Id="rId24" Type="http://schemas.openxmlformats.org/officeDocument/2006/relationships/slideLayout" Target="../slideLayouts/slideLayout24.xml"/><Relationship Id="rId40" Type="http://schemas.openxmlformats.org/officeDocument/2006/relationships/tags" Target="../tags/tag13.xml"/><Relationship Id="rId45" Type="http://schemas.openxmlformats.org/officeDocument/2006/relationships/tags" Target="../tags/tag18.xml"/><Relationship Id="rId66" Type="http://schemas.openxmlformats.org/officeDocument/2006/relationships/tags" Target="../tags/tag39.xml"/><Relationship Id="rId87" Type="http://schemas.openxmlformats.org/officeDocument/2006/relationships/tags" Target="../tags/tag60.xml"/><Relationship Id="rId110" Type="http://schemas.openxmlformats.org/officeDocument/2006/relationships/tags" Target="../tags/tag83.xml"/><Relationship Id="rId115" Type="http://schemas.openxmlformats.org/officeDocument/2006/relationships/tags" Target="../tags/tag88.xml"/><Relationship Id="rId131" Type="http://schemas.openxmlformats.org/officeDocument/2006/relationships/tags" Target="../tags/tag104.xml"/><Relationship Id="rId136" Type="http://schemas.openxmlformats.org/officeDocument/2006/relationships/tags" Target="../tags/tag109.xml"/><Relationship Id="rId61" Type="http://schemas.openxmlformats.org/officeDocument/2006/relationships/tags" Target="../tags/tag34.xml"/><Relationship Id="rId82" Type="http://schemas.openxmlformats.org/officeDocument/2006/relationships/tags" Target="../tags/tag5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tags" Target="../tags/tag3.xml"/><Relationship Id="rId35" Type="http://schemas.openxmlformats.org/officeDocument/2006/relationships/tags" Target="../tags/tag8.xml"/><Relationship Id="rId56" Type="http://schemas.openxmlformats.org/officeDocument/2006/relationships/tags" Target="../tags/tag29.xml"/><Relationship Id="rId77" Type="http://schemas.openxmlformats.org/officeDocument/2006/relationships/tags" Target="../tags/tag50.xml"/><Relationship Id="rId100" Type="http://schemas.openxmlformats.org/officeDocument/2006/relationships/tags" Target="../tags/tag73.xml"/><Relationship Id="rId105" Type="http://schemas.openxmlformats.org/officeDocument/2006/relationships/tags" Target="../tags/tag78.xml"/><Relationship Id="rId126" Type="http://schemas.openxmlformats.org/officeDocument/2006/relationships/tags" Target="../tags/tag99.xml"/><Relationship Id="rId147" Type="http://schemas.openxmlformats.org/officeDocument/2006/relationships/tags" Target="../tags/tag120.xml"/><Relationship Id="rId8" Type="http://schemas.openxmlformats.org/officeDocument/2006/relationships/slideLayout" Target="../slideLayouts/slideLayout8.xml"/><Relationship Id="rId51" Type="http://schemas.openxmlformats.org/officeDocument/2006/relationships/tags" Target="../tags/tag24.xml"/><Relationship Id="rId72" Type="http://schemas.openxmlformats.org/officeDocument/2006/relationships/tags" Target="../tags/tag45.xml"/><Relationship Id="rId93" Type="http://schemas.openxmlformats.org/officeDocument/2006/relationships/tags" Target="../tags/tag66.xml"/><Relationship Id="rId98" Type="http://schemas.openxmlformats.org/officeDocument/2006/relationships/tags" Target="../tags/tag71.xml"/><Relationship Id="rId121" Type="http://schemas.openxmlformats.org/officeDocument/2006/relationships/tags" Target="../tags/tag94.xml"/><Relationship Id="rId142" Type="http://schemas.openxmlformats.org/officeDocument/2006/relationships/tags" Target="../tags/tag115.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tags" Target="../tags/tag19.xml"/><Relationship Id="rId67" Type="http://schemas.openxmlformats.org/officeDocument/2006/relationships/tags" Target="../tags/tag40.xml"/><Relationship Id="rId116" Type="http://schemas.openxmlformats.org/officeDocument/2006/relationships/tags" Target="../tags/tag89.xml"/><Relationship Id="rId137" Type="http://schemas.openxmlformats.org/officeDocument/2006/relationships/tags" Target="../tags/tag110.xml"/><Relationship Id="rId20" Type="http://schemas.openxmlformats.org/officeDocument/2006/relationships/slideLayout" Target="../slideLayouts/slideLayout20.xml"/><Relationship Id="rId41" Type="http://schemas.openxmlformats.org/officeDocument/2006/relationships/tags" Target="../tags/tag14.xml"/><Relationship Id="rId62" Type="http://schemas.openxmlformats.org/officeDocument/2006/relationships/tags" Target="../tags/tag35.xml"/><Relationship Id="rId83" Type="http://schemas.openxmlformats.org/officeDocument/2006/relationships/tags" Target="../tags/tag56.xml"/><Relationship Id="rId88" Type="http://schemas.openxmlformats.org/officeDocument/2006/relationships/tags" Target="../tags/tag61.xml"/><Relationship Id="rId111" Type="http://schemas.openxmlformats.org/officeDocument/2006/relationships/tags" Target="../tags/tag84.xml"/><Relationship Id="rId132" Type="http://schemas.openxmlformats.org/officeDocument/2006/relationships/tags" Target="../tags/tag105.xml"/><Relationship Id="rId15" Type="http://schemas.openxmlformats.org/officeDocument/2006/relationships/slideLayout" Target="../slideLayouts/slideLayout15.xml"/><Relationship Id="rId36" Type="http://schemas.openxmlformats.org/officeDocument/2006/relationships/tags" Target="../tags/tag9.xml"/><Relationship Id="rId57" Type="http://schemas.openxmlformats.org/officeDocument/2006/relationships/tags" Target="../tags/tag30.xml"/><Relationship Id="rId106" Type="http://schemas.openxmlformats.org/officeDocument/2006/relationships/tags" Target="../tags/tag79.xml"/><Relationship Id="rId127" Type="http://schemas.openxmlformats.org/officeDocument/2006/relationships/tags" Target="../tags/tag100.xml"/><Relationship Id="rId10" Type="http://schemas.openxmlformats.org/officeDocument/2006/relationships/slideLayout" Target="../slideLayouts/slideLayout10.xml"/><Relationship Id="rId31" Type="http://schemas.openxmlformats.org/officeDocument/2006/relationships/tags" Target="../tags/tag4.xml"/><Relationship Id="rId52" Type="http://schemas.openxmlformats.org/officeDocument/2006/relationships/tags" Target="../tags/tag25.xml"/><Relationship Id="rId73" Type="http://schemas.openxmlformats.org/officeDocument/2006/relationships/tags" Target="../tags/tag46.xml"/><Relationship Id="rId78" Type="http://schemas.openxmlformats.org/officeDocument/2006/relationships/tags" Target="../tags/tag51.xml"/><Relationship Id="rId94" Type="http://schemas.openxmlformats.org/officeDocument/2006/relationships/tags" Target="../tags/tag67.xml"/><Relationship Id="rId99" Type="http://schemas.openxmlformats.org/officeDocument/2006/relationships/tags" Target="../tags/tag72.xml"/><Relationship Id="rId101" Type="http://schemas.openxmlformats.org/officeDocument/2006/relationships/tags" Target="../tags/tag74.xml"/><Relationship Id="rId122" Type="http://schemas.openxmlformats.org/officeDocument/2006/relationships/tags" Target="../tags/tag95.xml"/><Relationship Id="rId143" Type="http://schemas.openxmlformats.org/officeDocument/2006/relationships/tags" Target="../tags/tag116.xml"/><Relationship Id="rId148" Type="http://schemas.openxmlformats.org/officeDocument/2006/relationships/tags" Target="../tags/tag121.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47" Type="http://schemas.openxmlformats.org/officeDocument/2006/relationships/tags" Target="../tags/tag20.xml"/><Relationship Id="rId68" Type="http://schemas.openxmlformats.org/officeDocument/2006/relationships/tags" Target="../tags/tag41.xml"/><Relationship Id="rId89" Type="http://schemas.openxmlformats.org/officeDocument/2006/relationships/tags" Target="../tags/tag62.xml"/><Relationship Id="rId112" Type="http://schemas.openxmlformats.org/officeDocument/2006/relationships/tags" Target="../tags/tag85.xml"/><Relationship Id="rId133" Type="http://schemas.openxmlformats.org/officeDocument/2006/relationships/tags" Target="../tags/tag106.xml"/><Relationship Id="rId16" Type="http://schemas.openxmlformats.org/officeDocument/2006/relationships/slideLayout" Target="../slideLayouts/slideLayout16.xml"/><Relationship Id="rId37" Type="http://schemas.openxmlformats.org/officeDocument/2006/relationships/tags" Target="../tags/tag10.xml"/><Relationship Id="rId58" Type="http://schemas.openxmlformats.org/officeDocument/2006/relationships/tags" Target="../tags/tag31.xml"/><Relationship Id="rId79" Type="http://schemas.openxmlformats.org/officeDocument/2006/relationships/tags" Target="../tags/tag52.xml"/><Relationship Id="rId102" Type="http://schemas.openxmlformats.org/officeDocument/2006/relationships/tags" Target="../tags/tag75.xml"/><Relationship Id="rId123" Type="http://schemas.openxmlformats.org/officeDocument/2006/relationships/tags" Target="../tags/tag96.xml"/><Relationship Id="rId144" Type="http://schemas.openxmlformats.org/officeDocument/2006/relationships/tags" Target="../tags/tag117.xml"/><Relationship Id="rId90" Type="http://schemas.openxmlformats.org/officeDocument/2006/relationships/tags" Target="../tags/tag6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11546207" y="6536751"/>
            <a:ext cx="14427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b="0" i="0" noProof="0" smtClean="0">
                <a:latin typeface="+mn-lt"/>
              </a:rPr>
              <a:pPr marL="0" lvl="0" indent="0" algn="r">
                <a:buNone/>
              </a:pPr>
              <a:t>‹#›</a:t>
            </a:fld>
            <a:endParaRPr lang="en-US" sz="900" b="0" i="0" noProof="0" dirty="0">
              <a:latin typeface="+mn-lt"/>
            </a:endParaRPr>
          </a:p>
        </p:txBody>
      </p:sp>
      <p:sp>
        <p:nvSpPr>
          <p:cNvPr id="3" name="Text Placeholder"/>
          <p:cNvSpPr>
            <a:spLocks noGrp="1"/>
          </p:cNvSpPr>
          <p:nvPr userDrawn="1">
            <p:ph type="body" idx="1"/>
          </p:nvPr>
        </p:nvSpPr>
        <p:spPr bwMode="black">
          <a:xfrm>
            <a:off x="504001" y="1548560"/>
            <a:ext cx="11186476" cy="4788000"/>
          </a:xfrm>
          <a:prstGeom prst="rect">
            <a:avLst/>
          </a:prstGeom>
        </p:spPr>
        <p:txBody>
          <a:bodyPr vert="horz" lIns="0" tIns="0" rIns="0" bIns="0" rtlCol="0">
            <a:noAutofit/>
          </a:bodyPr>
          <a:lstStyle/>
          <a:p>
            <a:pPr lvl="0"/>
            <a:r>
              <a:rPr lang="en-GB"/>
              <a:t>Start typing to add text without a bullet point. To add a bullet point, place the cursor at the start of this line and press tab.</a:t>
            </a:r>
            <a:endParaRPr lang="en-US" noProof="0"/>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grpSp>
        <p:nvGrpSpPr>
          <p:cNvPr id="6" name="Harvey 3" hidden="1">
            <a:extLst>
              <a:ext uri="{FF2B5EF4-FFF2-40B4-BE49-F238E27FC236}">
                <a16:creationId xmlns:a16="http://schemas.microsoft.com/office/drawing/2014/main" id="{B3E7C216-6801-4AB8-8D95-E7D60F39B210}"/>
              </a:ext>
            </a:extLst>
          </p:cNvPr>
          <p:cNvGrpSpPr>
            <a:grpSpLocks/>
          </p:cNvGrpSpPr>
          <p:nvPr userDrawn="1">
            <p:custDataLst>
              <p:tags r:id="rId29"/>
            </p:custDataLst>
          </p:nvPr>
        </p:nvGrpSpPr>
        <p:grpSpPr>
          <a:xfrm>
            <a:off x="3938798" y="3978000"/>
            <a:ext cx="1024878" cy="1024878"/>
            <a:chOff x="0" y="0"/>
            <a:chExt cx="914400" cy="914400"/>
          </a:xfrm>
          <a:solidFill>
            <a:schemeClr val="accent1"/>
          </a:solidFill>
        </p:grpSpPr>
        <p:sp>
          <p:nvSpPr>
            <p:cNvPr id="7" name="Harvey 0/3 [0]">
              <a:extLst>
                <a:ext uri="{FF2B5EF4-FFF2-40B4-BE49-F238E27FC236}">
                  <a16:creationId xmlns:a16="http://schemas.microsoft.com/office/drawing/2014/main" id="{FC8CECD5-A3FB-4DD5-A846-DC09FDB6EB04}"/>
                </a:ext>
              </a:extLst>
            </p:cNvPr>
            <p:cNvSpPr>
              <a:spLocks noChangeAspect="1"/>
            </p:cNvSpPr>
            <p:nvPr>
              <p:custDataLst>
                <p:tags r:id="rId148"/>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8" name="Harvey 1/3 [1]">
              <a:extLst>
                <a:ext uri="{FF2B5EF4-FFF2-40B4-BE49-F238E27FC236}">
                  <a16:creationId xmlns:a16="http://schemas.microsoft.com/office/drawing/2014/main" id="{750B853B-8389-4427-AFB9-1CE880FE9BEE}"/>
                </a:ext>
              </a:extLst>
            </p:cNvPr>
            <p:cNvSpPr>
              <a:spLocks noChangeAspect="1"/>
            </p:cNvSpPr>
            <p:nvPr>
              <p:custDataLst>
                <p:tags r:id="rId149"/>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9" name="Harvey 2/3 [2]">
              <a:extLst>
                <a:ext uri="{FF2B5EF4-FFF2-40B4-BE49-F238E27FC236}">
                  <a16:creationId xmlns:a16="http://schemas.microsoft.com/office/drawing/2014/main" id="{0CA9A207-7055-4A72-8ED2-D82605C3D0C8}"/>
                </a:ext>
              </a:extLst>
            </p:cNvPr>
            <p:cNvSpPr>
              <a:spLocks noChangeAspect="1"/>
            </p:cNvSpPr>
            <p:nvPr>
              <p:custDataLst>
                <p:tags r:id="rId150"/>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10" name="Harvey 3/3 [3]">
              <a:extLst>
                <a:ext uri="{FF2B5EF4-FFF2-40B4-BE49-F238E27FC236}">
                  <a16:creationId xmlns:a16="http://schemas.microsoft.com/office/drawing/2014/main" id="{4422C816-875A-41F5-9DC0-8DBAE4C5C6CB}"/>
                </a:ext>
              </a:extLst>
            </p:cNvPr>
            <p:cNvSpPr>
              <a:spLocks noChangeAspect="1"/>
            </p:cNvSpPr>
            <p:nvPr>
              <p:custDataLst>
                <p:tags r:id="rId151"/>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grpSp>
      <p:grpSp>
        <p:nvGrpSpPr>
          <p:cNvPr id="11" name="Harvey 4" hidden="1">
            <a:extLst>
              <a:ext uri="{FF2B5EF4-FFF2-40B4-BE49-F238E27FC236}">
                <a16:creationId xmlns:a16="http://schemas.microsoft.com/office/drawing/2014/main" id="{DDC5C333-7028-4F79-8940-98DC17723588}"/>
              </a:ext>
            </a:extLst>
          </p:cNvPr>
          <p:cNvGrpSpPr>
            <a:grpSpLocks/>
          </p:cNvGrpSpPr>
          <p:nvPr userDrawn="1">
            <p:custDataLst>
              <p:tags r:id="rId30"/>
            </p:custDataLst>
          </p:nvPr>
        </p:nvGrpSpPr>
        <p:grpSpPr>
          <a:xfrm>
            <a:off x="5391506" y="3978000"/>
            <a:ext cx="1024878" cy="1024878"/>
            <a:chOff x="0" y="0"/>
            <a:chExt cx="914400" cy="914400"/>
          </a:xfrm>
          <a:solidFill>
            <a:schemeClr val="accent1"/>
          </a:solidFill>
        </p:grpSpPr>
        <p:sp>
          <p:nvSpPr>
            <p:cNvPr id="13" name="Harvey 0/4 [0]">
              <a:extLst>
                <a:ext uri="{FF2B5EF4-FFF2-40B4-BE49-F238E27FC236}">
                  <a16:creationId xmlns:a16="http://schemas.microsoft.com/office/drawing/2014/main" id="{70B331E2-39A8-4BAF-8DDD-C631B51EB56E}"/>
                </a:ext>
              </a:extLst>
            </p:cNvPr>
            <p:cNvSpPr>
              <a:spLocks noChangeAspect="1"/>
            </p:cNvSpPr>
            <p:nvPr>
              <p:custDataLst>
                <p:tags r:id="rId143"/>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14" name="Harvey 1/4 [1]">
              <a:extLst>
                <a:ext uri="{FF2B5EF4-FFF2-40B4-BE49-F238E27FC236}">
                  <a16:creationId xmlns:a16="http://schemas.microsoft.com/office/drawing/2014/main" id="{47F66FBA-2801-4875-BD13-0BF512FC3C6A}"/>
                </a:ext>
              </a:extLst>
            </p:cNvPr>
            <p:cNvSpPr>
              <a:spLocks noChangeAspect="1"/>
            </p:cNvSpPr>
            <p:nvPr>
              <p:custDataLst>
                <p:tags r:id="rId144"/>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15" name="Harvey 2/4 [2]">
              <a:extLst>
                <a:ext uri="{FF2B5EF4-FFF2-40B4-BE49-F238E27FC236}">
                  <a16:creationId xmlns:a16="http://schemas.microsoft.com/office/drawing/2014/main" id="{99673DAB-5272-45DC-B222-CA8CAA9FD2BB}"/>
                </a:ext>
              </a:extLst>
            </p:cNvPr>
            <p:cNvSpPr>
              <a:spLocks noChangeAspect="1"/>
            </p:cNvSpPr>
            <p:nvPr>
              <p:custDataLst>
                <p:tags r:id="rId145"/>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16" name="Harvey 3/4 [3]">
              <a:extLst>
                <a:ext uri="{FF2B5EF4-FFF2-40B4-BE49-F238E27FC236}">
                  <a16:creationId xmlns:a16="http://schemas.microsoft.com/office/drawing/2014/main" id="{F9B9444B-C98D-45FC-BA92-881D06827328}"/>
                </a:ext>
              </a:extLst>
            </p:cNvPr>
            <p:cNvSpPr>
              <a:spLocks noChangeAspect="1"/>
            </p:cNvSpPr>
            <p:nvPr>
              <p:custDataLst>
                <p:tags r:id="rId146"/>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17" name="Harvey 4/4 [4]">
              <a:extLst>
                <a:ext uri="{FF2B5EF4-FFF2-40B4-BE49-F238E27FC236}">
                  <a16:creationId xmlns:a16="http://schemas.microsoft.com/office/drawing/2014/main" id="{5FFB853D-F550-4F16-8269-A070A19E381C}"/>
                </a:ext>
              </a:extLst>
            </p:cNvPr>
            <p:cNvSpPr>
              <a:spLocks noChangeAspect="1"/>
            </p:cNvSpPr>
            <p:nvPr>
              <p:custDataLst>
                <p:tags r:id="rId147"/>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grpSp>
      <p:grpSp>
        <p:nvGrpSpPr>
          <p:cNvPr id="18" name="Harvey 8" hidden="1">
            <a:extLst>
              <a:ext uri="{FF2B5EF4-FFF2-40B4-BE49-F238E27FC236}">
                <a16:creationId xmlns:a16="http://schemas.microsoft.com/office/drawing/2014/main" id="{0630AB66-7B5F-41CE-A2EB-2EB4C67794AE}"/>
              </a:ext>
            </a:extLst>
          </p:cNvPr>
          <p:cNvGrpSpPr>
            <a:grpSpLocks/>
          </p:cNvGrpSpPr>
          <p:nvPr userDrawn="1">
            <p:custDataLst>
              <p:tags r:id="rId31"/>
            </p:custDataLst>
          </p:nvPr>
        </p:nvGrpSpPr>
        <p:grpSpPr>
          <a:xfrm>
            <a:off x="6844214" y="3978000"/>
            <a:ext cx="1024878" cy="1024878"/>
            <a:chOff x="0" y="0"/>
            <a:chExt cx="914400" cy="914400"/>
          </a:xfrm>
          <a:solidFill>
            <a:schemeClr val="accent1"/>
          </a:solidFill>
        </p:grpSpPr>
        <p:sp>
          <p:nvSpPr>
            <p:cNvPr id="19" name="Harvey 0/8 [0]">
              <a:extLst>
                <a:ext uri="{FF2B5EF4-FFF2-40B4-BE49-F238E27FC236}">
                  <a16:creationId xmlns:a16="http://schemas.microsoft.com/office/drawing/2014/main" id="{051D5678-1EFE-40CF-8563-B5E9EA35A271}"/>
                </a:ext>
              </a:extLst>
            </p:cNvPr>
            <p:cNvSpPr>
              <a:spLocks noChangeAspect="1"/>
            </p:cNvSpPr>
            <p:nvPr>
              <p:custDataLst>
                <p:tags r:id="rId134"/>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20" name="Harvey 1/8 [1]">
              <a:extLst>
                <a:ext uri="{FF2B5EF4-FFF2-40B4-BE49-F238E27FC236}">
                  <a16:creationId xmlns:a16="http://schemas.microsoft.com/office/drawing/2014/main" id="{E5DDEB4B-B8B3-42DA-AF30-4FD0A1770D91}"/>
                </a:ext>
              </a:extLst>
            </p:cNvPr>
            <p:cNvSpPr>
              <a:spLocks noChangeAspect="1"/>
            </p:cNvSpPr>
            <p:nvPr>
              <p:custDataLst>
                <p:tags r:id="rId135"/>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21" name="Harvey 2/8 [2]">
              <a:extLst>
                <a:ext uri="{FF2B5EF4-FFF2-40B4-BE49-F238E27FC236}">
                  <a16:creationId xmlns:a16="http://schemas.microsoft.com/office/drawing/2014/main" id="{FB9200C4-0418-4CEF-BBB8-18F997AD7CA8}"/>
                </a:ext>
              </a:extLst>
            </p:cNvPr>
            <p:cNvSpPr>
              <a:spLocks noChangeAspect="1"/>
            </p:cNvSpPr>
            <p:nvPr>
              <p:custDataLst>
                <p:tags r:id="rId136"/>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22" name="Harvey 3/8 [3]">
              <a:extLst>
                <a:ext uri="{FF2B5EF4-FFF2-40B4-BE49-F238E27FC236}">
                  <a16:creationId xmlns:a16="http://schemas.microsoft.com/office/drawing/2014/main" id="{8E4DE7E8-0809-4E2E-BE6A-E989A6AEBF62}"/>
                </a:ext>
              </a:extLst>
            </p:cNvPr>
            <p:cNvSpPr>
              <a:spLocks noChangeAspect="1"/>
            </p:cNvSpPr>
            <p:nvPr>
              <p:custDataLst>
                <p:tags r:id="rId137"/>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23" name="Harvey 4/8 [4]">
              <a:extLst>
                <a:ext uri="{FF2B5EF4-FFF2-40B4-BE49-F238E27FC236}">
                  <a16:creationId xmlns:a16="http://schemas.microsoft.com/office/drawing/2014/main" id="{F839E6A9-0DED-402B-8F4C-2176769B55CD}"/>
                </a:ext>
              </a:extLst>
            </p:cNvPr>
            <p:cNvSpPr>
              <a:spLocks noChangeAspect="1"/>
            </p:cNvSpPr>
            <p:nvPr>
              <p:custDataLst>
                <p:tags r:id="rId138"/>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24" name="Harvey 5/8 [5]">
              <a:extLst>
                <a:ext uri="{FF2B5EF4-FFF2-40B4-BE49-F238E27FC236}">
                  <a16:creationId xmlns:a16="http://schemas.microsoft.com/office/drawing/2014/main" id="{C3EE8663-AD08-4237-8344-6543EC4B688C}"/>
                </a:ext>
              </a:extLst>
            </p:cNvPr>
            <p:cNvSpPr>
              <a:spLocks noChangeAspect="1"/>
            </p:cNvSpPr>
            <p:nvPr>
              <p:custDataLst>
                <p:tags r:id="rId139"/>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25" name="Harvey 6/8 [6]">
              <a:extLst>
                <a:ext uri="{FF2B5EF4-FFF2-40B4-BE49-F238E27FC236}">
                  <a16:creationId xmlns:a16="http://schemas.microsoft.com/office/drawing/2014/main" id="{ADE6F931-D156-4E59-A3ED-0B14B5F0EF7E}"/>
                </a:ext>
              </a:extLst>
            </p:cNvPr>
            <p:cNvSpPr>
              <a:spLocks noChangeAspect="1"/>
            </p:cNvSpPr>
            <p:nvPr>
              <p:custDataLst>
                <p:tags r:id="rId140"/>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26" name="Harvey 7/8 [7]">
              <a:extLst>
                <a:ext uri="{FF2B5EF4-FFF2-40B4-BE49-F238E27FC236}">
                  <a16:creationId xmlns:a16="http://schemas.microsoft.com/office/drawing/2014/main" id="{A36821AE-2FF1-4F6E-AAF3-1BEA6AE153B8}"/>
                </a:ext>
              </a:extLst>
            </p:cNvPr>
            <p:cNvSpPr>
              <a:spLocks noChangeAspect="1"/>
            </p:cNvSpPr>
            <p:nvPr>
              <p:custDataLst>
                <p:tags r:id="rId141"/>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sp>
          <p:nvSpPr>
            <p:cNvPr id="27" name="Harvey 8/8 [8]">
              <a:extLst>
                <a:ext uri="{FF2B5EF4-FFF2-40B4-BE49-F238E27FC236}">
                  <a16:creationId xmlns:a16="http://schemas.microsoft.com/office/drawing/2014/main" id="{2D277E47-45D5-4503-8443-BED560C6560A}"/>
                </a:ext>
              </a:extLst>
            </p:cNvPr>
            <p:cNvSpPr>
              <a:spLocks noChangeAspect="1"/>
            </p:cNvSpPr>
            <p:nvPr>
              <p:custDataLst>
                <p:tags r:id="rId142"/>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72 Brand" panose="020B0504030603020204" pitchFamily="34" charset="0"/>
              </a:endParaRPr>
            </a:p>
          </p:txBody>
        </p:sp>
      </p:grpSp>
      <p:grpSp>
        <p:nvGrpSpPr>
          <p:cNvPr id="28" name="Harvey 100" hidden="1">
            <a:extLst>
              <a:ext uri="{FF2B5EF4-FFF2-40B4-BE49-F238E27FC236}">
                <a16:creationId xmlns:a16="http://schemas.microsoft.com/office/drawing/2014/main" id="{6D5D9337-395C-4FE4-97E6-E1CD47A644E9}"/>
              </a:ext>
            </a:extLst>
          </p:cNvPr>
          <p:cNvGrpSpPr/>
          <p:nvPr userDrawn="1">
            <p:custDataLst>
              <p:tags r:id="rId32"/>
            </p:custDataLst>
          </p:nvPr>
        </p:nvGrpSpPr>
        <p:grpSpPr>
          <a:xfrm>
            <a:off x="8296922" y="3978000"/>
            <a:ext cx="1024878" cy="1024878"/>
            <a:chOff x="4334905" y="3282696"/>
            <a:chExt cx="292608" cy="292608"/>
          </a:xfrm>
          <a:solidFill>
            <a:schemeClr val="accent1"/>
          </a:solidFill>
        </p:grpSpPr>
        <p:sp>
          <p:nvSpPr>
            <p:cNvPr id="29" name="Harvey 0/100 [0]">
              <a:extLst>
                <a:ext uri="{FF2B5EF4-FFF2-40B4-BE49-F238E27FC236}">
                  <a16:creationId xmlns:a16="http://schemas.microsoft.com/office/drawing/2014/main" id="{C2D4C837-2D4B-4D6B-81F8-9B001989609B}"/>
                </a:ext>
              </a:extLst>
            </p:cNvPr>
            <p:cNvSpPr>
              <a:spLocks noChangeAspect="1"/>
            </p:cNvSpPr>
            <p:nvPr>
              <p:custDataLst>
                <p:tags r:id="rId33"/>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30" name="Harvey 1/100 [1]">
              <a:extLst>
                <a:ext uri="{FF2B5EF4-FFF2-40B4-BE49-F238E27FC236}">
                  <a16:creationId xmlns:a16="http://schemas.microsoft.com/office/drawing/2014/main" id="{BACD6AAA-4A1C-46BE-B491-9A4A9C7C56F3}"/>
                </a:ext>
              </a:extLst>
            </p:cNvPr>
            <p:cNvSpPr>
              <a:spLocks noChangeAspect="1"/>
            </p:cNvSpPr>
            <p:nvPr>
              <p:custDataLst>
                <p:tags r:id="rId34"/>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31" name="Harvey 2/100 [2]">
              <a:extLst>
                <a:ext uri="{FF2B5EF4-FFF2-40B4-BE49-F238E27FC236}">
                  <a16:creationId xmlns:a16="http://schemas.microsoft.com/office/drawing/2014/main" id="{701024C3-4DEF-477C-9CFB-100E0303499E}"/>
                </a:ext>
              </a:extLst>
            </p:cNvPr>
            <p:cNvSpPr>
              <a:spLocks noChangeAspect="1"/>
            </p:cNvSpPr>
            <p:nvPr>
              <p:custDataLst>
                <p:tags r:id="rId35"/>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32" name="Harvey 3/100 [3]">
              <a:extLst>
                <a:ext uri="{FF2B5EF4-FFF2-40B4-BE49-F238E27FC236}">
                  <a16:creationId xmlns:a16="http://schemas.microsoft.com/office/drawing/2014/main" id="{46A461CD-8D28-4422-AF2A-8267EFA51CAD}"/>
                </a:ext>
              </a:extLst>
            </p:cNvPr>
            <p:cNvSpPr>
              <a:spLocks noChangeAspect="1"/>
            </p:cNvSpPr>
            <p:nvPr>
              <p:custDataLst>
                <p:tags r:id="rId36"/>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33" name="Harvey 4/100 [4]">
              <a:extLst>
                <a:ext uri="{FF2B5EF4-FFF2-40B4-BE49-F238E27FC236}">
                  <a16:creationId xmlns:a16="http://schemas.microsoft.com/office/drawing/2014/main" id="{0A337C3A-F021-437D-9E3D-FDE5AF266029}"/>
                </a:ext>
              </a:extLst>
            </p:cNvPr>
            <p:cNvSpPr>
              <a:spLocks noChangeAspect="1"/>
            </p:cNvSpPr>
            <p:nvPr>
              <p:custDataLst>
                <p:tags r:id="rId37"/>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35" name="Harvey 5/100 [5]">
              <a:extLst>
                <a:ext uri="{FF2B5EF4-FFF2-40B4-BE49-F238E27FC236}">
                  <a16:creationId xmlns:a16="http://schemas.microsoft.com/office/drawing/2014/main" id="{BDF66AF7-3D75-4118-B7E6-241B2C41B2C9}"/>
                </a:ext>
              </a:extLst>
            </p:cNvPr>
            <p:cNvSpPr>
              <a:spLocks noChangeAspect="1"/>
            </p:cNvSpPr>
            <p:nvPr>
              <p:custDataLst>
                <p:tags r:id="rId38"/>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36" name="Harvey 6/100 [6]">
              <a:extLst>
                <a:ext uri="{FF2B5EF4-FFF2-40B4-BE49-F238E27FC236}">
                  <a16:creationId xmlns:a16="http://schemas.microsoft.com/office/drawing/2014/main" id="{E74E7438-4315-4097-9BA7-F0CE3252AC14}"/>
                </a:ext>
              </a:extLst>
            </p:cNvPr>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37" name="Harvey 7/100 [7]">
              <a:extLst>
                <a:ext uri="{FF2B5EF4-FFF2-40B4-BE49-F238E27FC236}">
                  <a16:creationId xmlns:a16="http://schemas.microsoft.com/office/drawing/2014/main" id="{FEBA4E91-97BB-4DAC-B193-66FA4828DB26}"/>
                </a:ext>
              </a:extLst>
            </p:cNvPr>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38" name="Harvey 8/100 [8]">
              <a:extLst>
                <a:ext uri="{FF2B5EF4-FFF2-40B4-BE49-F238E27FC236}">
                  <a16:creationId xmlns:a16="http://schemas.microsoft.com/office/drawing/2014/main" id="{EEB85E02-177B-40CF-B926-A4423CC7C827}"/>
                </a:ext>
              </a:extLst>
            </p:cNvPr>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39" name="Harvey 9/100 [9]">
              <a:extLst>
                <a:ext uri="{FF2B5EF4-FFF2-40B4-BE49-F238E27FC236}">
                  <a16:creationId xmlns:a16="http://schemas.microsoft.com/office/drawing/2014/main" id="{C133BC7F-B0E3-404F-92D1-BB930C4F3311}"/>
                </a:ext>
              </a:extLst>
            </p:cNvPr>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0" name="Harvey 10/100 [10]">
              <a:extLst>
                <a:ext uri="{FF2B5EF4-FFF2-40B4-BE49-F238E27FC236}">
                  <a16:creationId xmlns:a16="http://schemas.microsoft.com/office/drawing/2014/main" id="{F2FB72A6-CDF7-48B3-A3B8-5A5FC061802C}"/>
                </a:ext>
              </a:extLst>
            </p:cNvPr>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1" name="Harvey 11/100 [11]">
              <a:extLst>
                <a:ext uri="{FF2B5EF4-FFF2-40B4-BE49-F238E27FC236}">
                  <a16:creationId xmlns:a16="http://schemas.microsoft.com/office/drawing/2014/main" id="{F3110C8B-1B18-4579-AB3F-0F4A0840CF38}"/>
                </a:ext>
              </a:extLst>
            </p:cNvPr>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2" name="Harvey 12/100 [12]">
              <a:extLst>
                <a:ext uri="{FF2B5EF4-FFF2-40B4-BE49-F238E27FC236}">
                  <a16:creationId xmlns:a16="http://schemas.microsoft.com/office/drawing/2014/main" id="{84A1B722-E5AC-45F7-9498-7FF502B6FA2B}"/>
                </a:ext>
              </a:extLst>
            </p:cNvPr>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3" name="Harvey 13/100 [13]">
              <a:extLst>
                <a:ext uri="{FF2B5EF4-FFF2-40B4-BE49-F238E27FC236}">
                  <a16:creationId xmlns:a16="http://schemas.microsoft.com/office/drawing/2014/main" id="{A5599F20-B957-4DF9-8B04-F2B77AAF0BDB}"/>
                </a:ext>
              </a:extLst>
            </p:cNvPr>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4" name="Harvey 14/100 [14]">
              <a:extLst>
                <a:ext uri="{FF2B5EF4-FFF2-40B4-BE49-F238E27FC236}">
                  <a16:creationId xmlns:a16="http://schemas.microsoft.com/office/drawing/2014/main" id="{F74357FC-EB3D-46C4-B56A-5007C9F4FB84}"/>
                </a:ext>
              </a:extLst>
            </p:cNvPr>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5" name="Harvey 15/100 [15]">
              <a:extLst>
                <a:ext uri="{FF2B5EF4-FFF2-40B4-BE49-F238E27FC236}">
                  <a16:creationId xmlns:a16="http://schemas.microsoft.com/office/drawing/2014/main" id="{32E8E8F3-9DBC-46F4-9700-CAF071913650}"/>
                </a:ext>
              </a:extLst>
            </p:cNvPr>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6" name="Harvey 16/100 [16]">
              <a:extLst>
                <a:ext uri="{FF2B5EF4-FFF2-40B4-BE49-F238E27FC236}">
                  <a16:creationId xmlns:a16="http://schemas.microsoft.com/office/drawing/2014/main" id="{71360883-3CF3-4439-9568-E456C60454A8}"/>
                </a:ext>
              </a:extLst>
            </p:cNvPr>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7" name="Harvey 17/100 [17]">
              <a:extLst>
                <a:ext uri="{FF2B5EF4-FFF2-40B4-BE49-F238E27FC236}">
                  <a16:creationId xmlns:a16="http://schemas.microsoft.com/office/drawing/2014/main" id="{AE88FC9E-FB95-4413-AE3E-B8BF504735B5}"/>
                </a:ext>
              </a:extLst>
            </p:cNvPr>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8" name="Harvey 18/100 [18]">
              <a:extLst>
                <a:ext uri="{FF2B5EF4-FFF2-40B4-BE49-F238E27FC236}">
                  <a16:creationId xmlns:a16="http://schemas.microsoft.com/office/drawing/2014/main" id="{62593B83-E4BE-4CE8-9B0B-25AF9B7D4254}"/>
                </a:ext>
              </a:extLst>
            </p:cNvPr>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49" name="Harvey 19/100 [19]">
              <a:extLst>
                <a:ext uri="{FF2B5EF4-FFF2-40B4-BE49-F238E27FC236}">
                  <a16:creationId xmlns:a16="http://schemas.microsoft.com/office/drawing/2014/main" id="{CD41838E-0172-403D-9B68-FD51310F5400}"/>
                </a:ext>
              </a:extLst>
            </p:cNvPr>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0" name="Harvey 20/100 [20]">
              <a:extLst>
                <a:ext uri="{FF2B5EF4-FFF2-40B4-BE49-F238E27FC236}">
                  <a16:creationId xmlns:a16="http://schemas.microsoft.com/office/drawing/2014/main" id="{EDE3F4CF-CB3E-40C2-B070-AC09F1E8FBD5}"/>
                </a:ext>
              </a:extLst>
            </p:cNvPr>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1" name="Harvey 21/100 [21]">
              <a:extLst>
                <a:ext uri="{FF2B5EF4-FFF2-40B4-BE49-F238E27FC236}">
                  <a16:creationId xmlns:a16="http://schemas.microsoft.com/office/drawing/2014/main" id="{CD8E25E7-83D2-4F78-92A7-435281704491}"/>
                </a:ext>
              </a:extLst>
            </p:cNvPr>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2" name="Harvey 22/100 [22]">
              <a:extLst>
                <a:ext uri="{FF2B5EF4-FFF2-40B4-BE49-F238E27FC236}">
                  <a16:creationId xmlns:a16="http://schemas.microsoft.com/office/drawing/2014/main" id="{C6A696FB-9EFC-47F6-9860-247C48C1FC3D}"/>
                </a:ext>
              </a:extLst>
            </p:cNvPr>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3" name="Harvey 23/100 [23]">
              <a:extLst>
                <a:ext uri="{FF2B5EF4-FFF2-40B4-BE49-F238E27FC236}">
                  <a16:creationId xmlns:a16="http://schemas.microsoft.com/office/drawing/2014/main" id="{252958D2-EE89-4FBF-BF7B-C8AFAD704413}"/>
                </a:ext>
              </a:extLst>
            </p:cNvPr>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4" name="Harvey 24/100 [24]">
              <a:extLst>
                <a:ext uri="{FF2B5EF4-FFF2-40B4-BE49-F238E27FC236}">
                  <a16:creationId xmlns:a16="http://schemas.microsoft.com/office/drawing/2014/main" id="{314E82DC-04B6-406C-9D65-1115F4D2AA22}"/>
                </a:ext>
              </a:extLst>
            </p:cNvPr>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5" name="Harvey 25/100 [25]">
              <a:extLst>
                <a:ext uri="{FF2B5EF4-FFF2-40B4-BE49-F238E27FC236}">
                  <a16:creationId xmlns:a16="http://schemas.microsoft.com/office/drawing/2014/main" id="{669D1B60-A74F-4296-8610-F3DCDDC15022}"/>
                </a:ext>
              </a:extLst>
            </p:cNvPr>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6" name="Harvey 26/100 [26]">
              <a:extLst>
                <a:ext uri="{FF2B5EF4-FFF2-40B4-BE49-F238E27FC236}">
                  <a16:creationId xmlns:a16="http://schemas.microsoft.com/office/drawing/2014/main" id="{FF6DD112-04B6-4656-AB9D-1F9950FEE2D9}"/>
                </a:ext>
              </a:extLst>
            </p:cNvPr>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7" name="Harvey 27/100 [27]">
              <a:extLst>
                <a:ext uri="{FF2B5EF4-FFF2-40B4-BE49-F238E27FC236}">
                  <a16:creationId xmlns:a16="http://schemas.microsoft.com/office/drawing/2014/main" id="{E2928B53-FC5C-427C-AE65-9286773D84B2}"/>
                </a:ext>
              </a:extLst>
            </p:cNvPr>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8" name="Harvey 28/100 [28]">
              <a:extLst>
                <a:ext uri="{FF2B5EF4-FFF2-40B4-BE49-F238E27FC236}">
                  <a16:creationId xmlns:a16="http://schemas.microsoft.com/office/drawing/2014/main" id="{D8CF4F20-8FEC-47FF-9B86-E818143B2C19}"/>
                </a:ext>
              </a:extLst>
            </p:cNvPr>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59" name="Harvey 29/100 [29]">
              <a:extLst>
                <a:ext uri="{FF2B5EF4-FFF2-40B4-BE49-F238E27FC236}">
                  <a16:creationId xmlns:a16="http://schemas.microsoft.com/office/drawing/2014/main" id="{E1AF074D-4599-4D0E-8078-66303FEBDE44}"/>
                </a:ext>
              </a:extLst>
            </p:cNvPr>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0" name="Harvey 30/100 [30]">
              <a:extLst>
                <a:ext uri="{FF2B5EF4-FFF2-40B4-BE49-F238E27FC236}">
                  <a16:creationId xmlns:a16="http://schemas.microsoft.com/office/drawing/2014/main" id="{2DF9C982-C062-4899-8A5F-20F49AD9E1B5}"/>
                </a:ext>
              </a:extLst>
            </p:cNvPr>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1" name="Harvey 31/100 [31]">
              <a:extLst>
                <a:ext uri="{FF2B5EF4-FFF2-40B4-BE49-F238E27FC236}">
                  <a16:creationId xmlns:a16="http://schemas.microsoft.com/office/drawing/2014/main" id="{E98CD797-9DD9-4143-9058-D1ABF95E7406}"/>
                </a:ext>
              </a:extLst>
            </p:cNvPr>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2" name="Harvey 32/100 [32]">
              <a:extLst>
                <a:ext uri="{FF2B5EF4-FFF2-40B4-BE49-F238E27FC236}">
                  <a16:creationId xmlns:a16="http://schemas.microsoft.com/office/drawing/2014/main" id="{39029FE4-844F-47DA-8FEF-FB68673FF10C}"/>
                </a:ext>
              </a:extLst>
            </p:cNvPr>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3" name="Harvey 33/100 [33]">
              <a:extLst>
                <a:ext uri="{FF2B5EF4-FFF2-40B4-BE49-F238E27FC236}">
                  <a16:creationId xmlns:a16="http://schemas.microsoft.com/office/drawing/2014/main" id="{B99AA4D4-9C74-447B-89EF-8FD268FF95EE}"/>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4" name="Harvey 34/100 [34]">
              <a:extLst>
                <a:ext uri="{FF2B5EF4-FFF2-40B4-BE49-F238E27FC236}">
                  <a16:creationId xmlns:a16="http://schemas.microsoft.com/office/drawing/2014/main" id="{0880CCDE-4DDE-49A8-AFB2-FDDCE314B4D3}"/>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5" name="Harvey 35/100 [35]">
              <a:extLst>
                <a:ext uri="{FF2B5EF4-FFF2-40B4-BE49-F238E27FC236}">
                  <a16:creationId xmlns:a16="http://schemas.microsoft.com/office/drawing/2014/main" id="{F37E834A-F9D8-4623-BC85-60359856CCD0}"/>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6" name="Harvey 36/100 [36]">
              <a:extLst>
                <a:ext uri="{FF2B5EF4-FFF2-40B4-BE49-F238E27FC236}">
                  <a16:creationId xmlns:a16="http://schemas.microsoft.com/office/drawing/2014/main" id="{15163940-B229-4368-B727-3714123C78AB}"/>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7" name="Harvey 37/100 [37]">
              <a:extLst>
                <a:ext uri="{FF2B5EF4-FFF2-40B4-BE49-F238E27FC236}">
                  <a16:creationId xmlns:a16="http://schemas.microsoft.com/office/drawing/2014/main" id="{64BAECDC-27C7-4333-B9D8-59DE42A1B1AA}"/>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8" name="Harvey 38/100 [38]">
              <a:extLst>
                <a:ext uri="{FF2B5EF4-FFF2-40B4-BE49-F238E27FC236}">
                  <a16:creationId xmlns:a16="http://schemas.microsoft.com/office/drawing/2014/main" id="{4F018A0A-A74A-4E47-BC47-203679D4F8C0}"/>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69" name="Harvey 39/100 [39]">
              <a:extLst>
                <a:ext uri="{FF2B5EF4-FFF2-40B4-BE49-F238E27FC236}">
                  <a16:creationId xmlns:a16="http://schemas.microsoft.com/office/drawing/2014/main" id="{ACA75957-9FDB-46A2-82EC-77103CBEAC52}"/>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0" name="Harvey 40/100 [40]">
              <a:extLst>
                <a:ext uri="{FF2B5EF4-FFF2-40B4-BE49-F238E27FC236}">
                  <a16:creationId xmlns:a16="http://schemas.microsoft.com/office/drawing/2014/main" id="{025DFA7F-A073-422A-8D20-E27D1ABE4342}"/>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1" name="Harvey 41/100 [41]">
              <a:extLst>
                <a:ext uri="{FF2B5EF4-FFF2-40B4-BE49-F238E27FC236}">
                  <a16:creationId xmlns:a16="http://schemas.microsoft.com/office/drawing/2014/main" id="{BF311CE9-A4CB-4965-8F0F-5B6811E9FB20}"/>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2" name="Harvey 42/100 [42]">
              <a:extLst>
                <a:ext uri="{FF2B5EF4-FFF2-40B4-BE49-F238E27FC236}">
                  <a16:creationId xmlns:a16="http://schemas.microsoft.com/office/drawing/2014/main" id="{1B415A3D-1E85-4E6A-8BAB-3BB56600BA4F}"/>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3" name="Harvey 43/100 [43]">
              <a:extLst>
                <a:ext uri="{FF2B5EF4-FFF2-40B4-BE49-F238E27FC236}">
                  <a16:creationId xmlns:a16="http://schemas.microsoft.com/office/drawing/2014/main" id="{7EAD6077-4487-4E7D-846D-445E65B5291C}"/>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4" name="Harvey 44/100 [44]">
              <a:extLst>
                <a:ext uri="{FF2B5EF4-FFF2-40B4-BE49-F238E27FC236}">
                  <a16:creationId xmlns:a16="http://schemas.microsoft.com/office/drawing/2014/main" id="{4B57ADAF-4A83-4CB4-8920-E2B9F994E83E}"/>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5" name="Harvey 45/100 [45]">
              <a:extLst>
                <a:ext uri="{FF2B5EF4-FFF2-40B4-BE49-F238E27FC236}">
                  <a16:creationId xmlns:a16="http://schemas.microsoft.com/office/drawing/2014/main" id="{FF3E5416-AC43-4CBB-A32A-A966ED03106F}"/>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6" name="Harvey 46/100 [46]">
              <a:extLst>
                <a:ext uri="{FF2B5EF4-FFF2-40B4-BE49-F238E27FC236}">
                  <a16:creationId xmlns:a16="http://schemas.microsoft.com/office/drawing/2014/main" id="{49AFF9C1-C19A-487C-A4C1-47DA87277C3B}"/>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7" name="Harvey 47/100 [47]">
              <a:extLst>
                <a:ext uri="{FF2B5EF4-FFF2-40B4-BE49-F238E27FC236}">
                  <a16:creationId xmlns:a16="http://schemas.microsoft.com/office/drawing/2014/main" id="{F35AEE09-D82F-438F-9D01-96C6876241F1}"/>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8" name="Harvey 48/100 [48]">
              <a:extLst>
                <a:ext uri="{FF2B5EF4-FFF2-40B4-BE49-F238E27FC236}">
                  <a16:creationId xmlns:a16="http://schemas.microsoft.com/office/drawing/2014/main" id="{4FC3325B-EEB2-4420-9715-1149CEACE9AC}"/>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79" name="Harvey 49/100 [49]">
              <a:extLst>
                <a:ext uri="{FF2B5EF4-FFF2-40B4-BE49-F238E27FC236}">
                  <a16:creationId xmlns:a16="http://schemas.microsoft.com/office/drawing/2014/main" id="{3BE00D50-8FCE-4E11-AA24-10B621732F20}"/>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0" name="Harvey 50/100 [50]">
              <a:extLst>
                <a:ext uri="{FF2B5EF4-FFF2-40B4-BE49-F238E27FC236}">
                  <a16:creationId xmlns:a16="http://schemas.microsoft.com/office/drawing/2014/main" id="{97083993-8BFD-443F-A3A3-D28EF389CE2B}"/>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1" name="Harvey 51/100 [51]">
              <a:extLst>
                <a:ext uri="{FF2B5EF4-FFF2-40B4-BE49-F238E27FC236}">
                  <a16:creationId xmlns:a16="http://schemas.microsoft.com/office/drawing/2014/main" id="{BDE38762-18E9-47FF-895E-325F5976ECAA}"/>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2" name="Harvey 52/100 [52]">
              <a:extLst>
                <a:ext uri="{FF2B5EF4-FFF2-40B4-BE49-F238E27FC236}">
                  <a16:creationId xmlns:a16="http://schemas.microsoft.com/office/drawing/2014/main" id="{785EAA21-FBCD-46DC-8430-7AB12F5A66AF}"/>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3" name="Harvey 53/100 [53]">
              <a:extLst>
                <a:ext uri="{FF2B5EF4-FFF2-40B4-BE49-F238E27FC236}">
                  <a16:creationId xmlns:a16="http://schemas.microsoft.com/office/drawing/2014/main" id="{858D54BA-F4A5-4C67-830E-E85FF6EE735D}"/>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4" name="Harvey 54/100 [54]">
              <a:extLst>
                <a:ext uri="{FF2B5EF4-FFF2-40B4-BE49-F238E27FC236}">
                  <a16:creationId xmlns:a16="http://schemas.microsoft.com/office/drawing/2014/main" id="{AC41BD7B-E1FA-4AED-B11C-E03936A672E6}"/>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5" name="Harvey 55/100 [55]">
              <a:extLst>
                <a:ext uri="{FF2B5EF4-FFF2-40B4-BE49-F238E27FC236}">
                  <a16:creationId xmlns:a16="http://schemas.microsoft.com/office/drawing/2014/main" id="{BAF901A0-5FD1-4B29-9AF9-DB8B19412429}"/>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6" name="Harvey 56/100 [56]">
              <a:extLst>
                <a:ext uri="{FF2B5EF4-FFF2-40B4-BE49-F238E27FC236}">
                  <a16:creationId xmlns:a16="http://schemas.microsoft.com/office/drawing/2014/main" id="{3EFF555D-6B7F-481F-ADC2-746953BA7F97}"/>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7" name="Harvey 57/100 [57]">
              <a:extLst>
                <a:ext uri="{FF2B5EF4-FFF2-40B4-BE49-F238E27FC236}">
                  <a16:creationId xmlns:a16="http://schemas.microsoft.com/office/drawing/2014/main" id="{A4D3BE31-8C07-4912-AB8B-8331A665C238}"/>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8" name="Harvey 58/100 [58]">
              <a:extLst>
                <a:ext uri="{FF2B5EF4-FFF2-40B4-BE49-F238E27FC236}">
                  <a16:creationId xmlns:a16="http://schemas.microsoft.com/office/drawing/2014/main" id="{E7B5A5D9-6DD2-4B0A-9557-7A7AF774103E}"/>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89" name="Harvey 59/100 [59]">
              <a:extLst>
                <a:ext uri="{FF2B5EF4-FFF2-40B4-BE49-F238E27FC236}">
                  <a16:creationId xmlns:a16="http://schemas.microsoft.com/office/drawing/2014/main" id="{88458C0E-D234-4C86-A6CC-B8CD6C445F00}"/>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0" name="Harvey 60/100 [60]">
              <a:extLst>
                <a:ext uri="{FF2B5EF4-FFF2-40B4-BE49-F238E27FC236}">
                  <a16:creationId xmlns:a16="http://schemas.microsoft.com/office/drawing/2014/main" id="{0924D2C6-D224-49FD-A4B8-312AFD605E78}"/>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1" name="Harvey 61/100 [61]">
              <a:extLst>
                <a:ext uri="{FF2B5EF4-FFF2-40B4-BE49-F238E27FC236}">
                  <a16:creationId xmlns:a16="http://schemas.microsoft.com/office/drawing/2014/main" id="{F9FB23C2-D568-49AC-B8FD-0480EB019739}"/>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2" name="Harvey 62/100 [62]">
              <a:extLst>
                <a:ext uri="{FF2B5EF4-FFF2-40B4-BE49-F238E27FC236}">
                  <a16:creationId xmlns:a16="http://schemas.microsoft.com/office/drawing/2014/main" id="{9EF3159D-F4FB-4032-BCCB-55E6ED5EEFC7}"/>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3" name="Harvey 63/100 [63]">
              <a:extLst>
                <a:ext uri="{FF2B5EF4-FFF2-40B4-BE49-F238E27FC236}">
                  <a16:creationId xmlns:a16="http://schemas.microsoft.com/office/drawing/2014/main" id="{9362C8EA-6D15-4E0C-8AE9-B1B50EB297B8}"/>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4" name="Harvey 64/100 [64]">
              <a:extLst>
                <a:ext uri="{FF2B5EF4-FFF2-40B4-BE49-F238E27FC236}">
                  <a16:creationId xmlns:a16="http://schemas.microsoft.com/office/drawing/2014/main" id="{91EB375D-1444-4BE3-A696-66272A1564CD}"/>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5" name="Harvey 65/100 [65]">
              <a:extLst>
                <a:ext uri="{FF2B5EF4-FFF2-40B4-BE49-F238E27FC236}">
                  <a16:creationId xmlns:a16="http://schemas.microsoft.com/office/drawing/2014/main" id="{9A3002B1-5D17-4BCB-9A44-B2FB4025D02F}"/>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6" name="Harvey 66/100 [66]">
              <a:extLst>
                <a:ext uri="{FF2B5EF4-FFF2-40B4-BE49-F238E27FC236}">
                  <a16:creationId xmlns:a16="http://schemas.microsoft.com/office/drawing/2014/main" id="{E5F2FDE4-04B2-4A45-A685-14E0C51883A5}"/>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7" name="Harvey 67/100 [67]">
              <a:extLst>
                <a:ext uri="{FF2B5EF4-FFF2-40B4-BE49-F238E27FC236}">
                  <a16:creationId xmlns:a16="http://schemas.microsoft.com/office/drawing/2014/main" id="{D399A169-3845-4CD5-A62C-F4586F1FAFE8}"/>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8" name="Harvey 68/100 [68]">
              <a:extLst>
                <a:ext uri="{FF2B5EF4-FFF2-40B4-BE49-F238E27FC236}">
                  <a16:creationId xmlns:a16="http://schemas.microsoft.com/office/drawing/2014/main" id="{E12F5173-9960-47F5-9A91-B043294E14CB}"/>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99" name="Harvey 69/100 [69]">
              <a:extLst>
                <a:ext uri="{FF2B5EF4-FFF2-40B4-BE49-F238E27FC236}">
                  <a16:creationId xmlns:a16="http://schemas.microsoft.com/office/drawing/2014/main" id="{DD9B9229-3D3A-4706-BEEC-04C19A30C5C3}"/>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0" name="Harvey 70/100 [70]">
              <a:extLst>
                <a:ext uri="{FF2B5EF4-FFF2-40B4-BE49-F238E27FC236}">
                  <a16:creationId xmlns:a16="http://schemas.microsoft.com/office/drawing/2014/main" id="{795A4CC8-0C08-491C-8D7F-95EC8E0E25B8}"/>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1" name="Harvey 71/100 [71]">
              <a:extLst>
                <a:ext uri="{FF2B5EF4-FFF2-40B4-BE49-F238E27FC236}">
                  <a16:creationId xmlns:a16="http://schemas.microsoft.com/office/drawing/2014/main" id="{91862A76-5FCC-4C25-9A3F-A10651AC7725}"/>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2" name="Harvey 72/100 [72]">
              <a:extLst>
                <a:ext uri="{FF2B5EF4-FFF2-40B4-BE49-F238E27FC236}">
                  <a16:creationId xmlns:a16="http://schemas.microsoft.com/office/drawing/2014/main" id="{46969644-17D9-45C9-A88A-9A88622DCE45}"/>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3" name="Harvey 73/100 [73]">
              <a:extLst>
                <a:ext uri="{FF2B5EF4-FFF2-40B4-BE49-F238E27FC236}">
                  <a16:creationId xmlns:a16="http://schemas.microsoft.com/office/drawing/2014/main" id="{F89621F9-3ABB-450D-913E-7B467F289A9B}"/>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4" name="Harvey 74/100 [74]">
              <a:extLst>
                <a:ext uri="{FF2B5EF4-FFF2-40B4-BE49-F238E27FC236}">
                  <a16:creationId xmlns:a16="http://schemas.microsoft.com/office/drawing/2014/main" id="{89EE4B1F-E703-471D-8307-BFB9EDEDB9F7}"/>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5" name="Harvey 75/100 [75]">
              <a:extLst>
                <a:ext uri="{FF2B5EF4-FFF2-40B4-BE49-F238E27FC236}">
                  <a16:creationId xmlns:a16="http://schemas.microsoft.com/office/drawing/2014/main" id="{8AB2EEA8-04AC-4B6C-8D90-28093DB647E6}"/>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6" name="Harvey 76/100 [76]">
              <a:extLst>
                <a:ext uri="{FF2B5EF4-FFF2-40B4-BE49-F238E27FC236}">
                  <a16:creationId xmlns:a16="http://schemas.microsoft.com/office/drawing/2014/main" id="{6F4E00F2-EA6F-4809-B2FD-4CE3ABE8C480}"/>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7" name="Harvey 77/100 [77]">
              <a:extLst>
                <a:ext uri="{FF2B5EF4-FFF2-40B4-BE49-F238E27FC236}">
                  <a16:creationId xmlns:a16="http://schemas.microsoft.com/office/drawing/2014/main" id="{CF5CA593-7B87-4492-9B35-2255514CB496}"/>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8" name="Harvey 78/100 [78]">
              <a:extLst>
                <a:ext uri="{FF2B5EF4-FFF2-40B4-BE49-F238E27FC236}">
                  <a16:creationId xmlns:a16="http://schemas.microsoft.com/office/drawing/2014/main" id="{8C036464-458E-48D4-BAC8-84819F820C60}"/>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09" name="Harvey 79/100 [79]">
              <a:extLst>
                <a:ext uri="{FF2B5EF4-FFF2-40B4-BE49-F238E27FC236}">
                  <a16:creationId xmlns:a16="http://schemas.microsoft.com/office/drawing/2014/main" id="{6FD5AC00-8293-447C-B728-B963DD67B1C2}"/>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0" name="Harvey 80/100 [80]">
              <a:extLst>
                <a:ext uri="{FF2B5EF4-FFF2-40B4-BE49-F238E27FC236}">
                  <a16:creationId xmlns:a16="http://schemas.microsoft.com/office/drawing/2014/main" id="{29C0F859-BC49-430F-8C59-C0B9109E47A3}"/>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1" name="Harvey 81/100 [81]">
              <a:extLst>
                <a:ext uri="{FF2B5EF4-FFF2-40B4-BE49-F238E27FC236}">
                  <a16:creationId xmlns:a16="http://schemas.microsoft.com/office/drawing/2014/main" id="{F78719E3-0417-4867-B70D-21538B3AC36E}"/>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2" name="Harvey 82/100 [82]">
              <a:extLst>
                <a:ext uri="{FF2B5EF4-FFF2-40B4-BE49-F238E27FC236}">
                  <a16:creationId xmlns:a16="http://schemas.microsoft.com/office/drawing/2014/main" id="{9C5D0905-7412-4C75-BC20-E51105CA783D}"/>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3" name="Harvey 83/100 [83]">
              <a:extLst>
                <a:ext uri="{FF2B5EF4-FFF2-40B4-BE49-F238E27FC236}">
                  <a16:creationId xmlns:a16="http://schemas.microsoft.com/office/drawing/2014/main" id="{96AA2E20-CC65-4632-B3D4-93E962B59D4C}"/>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4" name="Harvey 84/100 [84]">
              <a:extLst>
                <a:ext uri="{FF2B5EF4-FFF2-40B4-BE49-F238E27FC236}">
                  <a16:creationId xmlns:a16="http://schemas.microsoft.com/office/drawing/2014/main" id="{9B4360A3-E0B2-48F7-B5A8-D24513748A82}"/>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5" name="Harvey 85/100 [85]">
              <a:extLst>
                <a:ext uri="{FF2B5EF4-FFF2-40B4-BE49-F238E27FC236}">
                  <a16:creationId xmlns:a16="http://schemas.microsoft.com/office/drawing/2014/main" id="{D694B21E-EEA0-48FA-A35C-7B6570B3F861}"/>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6" name="Harvey 86/100 [86]">
              <a:extLst>
                <a:ext uri="{FF2B5EF4-FFF2-40B4-BE49-F238E27FC236}">
                  <a16:creationId xmlns:a16="http://schemas.microsoft.com/office/drawing/2014/main" id="{85E1AF41-C21D-4514-B37E-CC830BC09C0A}"/>
                </a:ext>
              </a:extLst>
            </p:cNvPr>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7" name="Harvey 87/100 [87]">
              <a:extLst>
                <a:ext uri="{FF2B5EF4-FFF2-40B4-BE49-F238E27FC236}">
                  <a16:creationId xmlns:a16="http://schemas.microsoft.com/office/drawing/2014/main" id="{E3948F2E-FD5F-4107-B122-9AC75FE0CD9E}"/>
                </a:ext>
              </a:extLst>
            </p:cNvPr>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8" name="Harvey 88/100 [88]">
              <a:extLst>
                <a:ext uri="{FF2B5EF4-FFF2-40B4-BE49-F238E27FC236}">
                  <a16:creationId xmlns:a16="http://schemas.microsoft.com/office/drawing/2014/main" id="{744E57ED-019F-4A8B-A06E-9FB965FEBB23}"/>
                </a:ext>
              </a:extLst>
            </p:cNvPr>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19" name="Harvey 89/100 [89]">
              <a:extLst>
                <a:ext uri="{FF2B5EF4-FFF2-40B4-BE49-F238E27FC236}">
                  <a16:creationId xmlns:a16="http://schemas.microsoft.com/office/drawing/2014/main" id="{5567719B-31CA-4A86-801E-E0531122E504}"/>
                </a:ext>
              </a:extLst>
            </p:cNvPr>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0" name="Harvey 90/100 [90]">
              <a:extLst>
                <a:ext uri="{FF2B5EF4-FFF2-40B4-BE49-F238E27FC236}">
                  <a16:creationId xmlns:a16="http://schemas.microsoft.com/office/drawing/2014/main" id="{2CD4B3A1-B882-43A6-A4CA-C9FCA394B28B}"/>
                </a:ext>
              </a:extLst>
            </p:cNvPr>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1" name="Harvey 91/100 [91]">
              <a:extLst>
                <a:ext uri="{FF2B5EF4-FFF2-40B4-BE49-F238E27FC236}">
                  <a16:creationId xmlns:a16="http://schemas.microsoft.com/office/drawing/2014/main" id="{68606D93-5175-4900-AD89-6D0710AFE75F}"/>
                </a:ext>
              </a:extLst>
            </p:cNvPr>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2" name="Harvey 92/100 [92]">
              <a:extLst>
                <a:ext uri="{FF2B5EF4-FFF2-40B4-BE49-F238E27FC236}">
                  <a16:creationId xmlns:a16="http://schemas.microsoft.com/office/drawing/2014/main" id="{7EE30864-DDCC-4BBA-B70A-48810E224581}"/>
                </a:ext>
              </a:extLst>
            </p:cNvPr>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3" name="Harvey 93/100 [93]">
              <a:extLst>
                <a:ext uri="{FF2B5EF4-FFF2-40B4-BE49-F238E27FC236}">
                  <a16:creationId xmlns:a16="http://schemas.microsoft.com/office/drawing/2014/main" id="{608CA488-A707-4C7A-9287-9DA9A38ED3D4}"/>
                </a:ext>
              </a:extLst>
            </p:cNvPr>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4" name="Harvey 94/100 [94]">
              <a:extLst>
                <a:ext uri="{FF2B5EF4-FFF2-40B4-BE49-F238E27FC236}">
                  <a16:creationId xmlns:a16="http://schemas.microsoft.com/office/drawing/2014/main" id="{FE1836A9-F92A-4F07-BBB8-2274E290E952}"/>
                </a:ext>
              </a:extLst>
            </p:cNvPr>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5" name="Harvey 95/100 [95]">
              <a:extLst>
                <a:ext uri="{FF2B5EF4-FFF2-40B4-BE49-F238E27FC236}">
                  <a16:creationId xmlns:a16="http://schemas.microsoft.com/office/drawing/2014/main" id="{3169BE73-7F99-46E3-BDA9-D9BB85BE343E}"/>
                </a:ext>
              </a:extLst>
            </p:cNvPr>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6" name="Harvey 96/100 [96]">
              <a:extLst>
                <a:ext uri="{FF2B5EF4-FFF2-40B4-BE49-F238E27FC236}">
                  <a16:creationId xmlns:a16="http://schemas.microsoft.com/office/drawing/2014/main" id="{12E3B5ED-B1AB-4A99-BD20-FF638135BE37}"/>
                </a:ext>
              </a:extLst>
            </p:cNvPr>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7" name="Harvey 97/100 [97]">
              <a:extLst>
                <a:ext uri="{FF2B5EF4-FFF2-40B4-BE49-F238E27FC236}">
                  <a16:creationId xmlns:a16="http://schemas.microsoft.com/office/drawing/2014/main" id="{75A7FEAD-6C4B-4F7A-BB60-3A68D96114DE}"/>
                </a:ext>
              </a:extLst>
            </p:cNvPr>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8" name="Harvey 98/100 [98]">
              <a:extLst>
                <a:ext uri="{FF2B5EF4-FFF2-40B4-BE49-F238E27FC236}">
                  <a16:creationId xmlns:a16="http://schemas.microsoft.com/office/drawing/2014/main" id="{C4B5128E-9380-4C38-A1EB-CB12E7401609}"/>
                </a:ext>
              </a:extLst>
            </p:cNvPr>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29" name="Harvey 99/100 [99]">
              <a:extLst>
                <a:ext uri="{FF2B5EF4-FFF2-40B4-BE49-F238E27FC236}">
                  <a16:creationId xmlns:a16="http://schemas.microsoft.com/office/drawing/2014/main" id="{50F634E4-E5B9-4DA6-9F91-8AF5B6ACF1FB}"/>
                </a:ext>
              </a:extLst>
            </p:cNvPr>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tx1"/>
              </a:solidFill>
            </a:ln>
          </p:spPr>
          <p:txBody>
            <a:bodyPr/>
            <a:lstStyle/>
            <a:p>
              <a:endParaRPr lang="en-GB" b="0" i="0">
                <a:latin typeface="72 Brand" panose="020B0504030603020204" pitchFamily="34" charset="0"/>
              </a:endParaRPr>
            </a:p>
          </p:txBody>
        </p:sp>
        <p:sp>
          <p:nvSpPr>
            <p:cNvPr id="130" name="Harvey 100/100 [100]">
              <a:extLst>
                <a:ext uri="{FF2B5EF4-FFF2-40B4-BE49-F238E27FC236}">
                  <a16:creationId xmlns:a16="http://schemas.microsoft.com/office/drawing/2014/main" id="{94AA53CD-8233-470E-AFEE-0BCC721BFAE9}"/>
                </a:ext>
              </a:extLst>
            </p:cNvPr>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txBody>
            <a:bodyPr/>
            <a:lstStyle/>
            <a:p>
              <a:endParaRPr lang="en-GB" b="0" i="0">
                <a:latin typeface="72 Brand" panose="020B0504030603020204" pitchFamily="34" charset="0"/>
              </a:endParaRPr>
            </a:p>
          </p:txBody>
        </p:sp>
      </p:grpSp>
      <p:sp>
        <p:nvSpPr>
          <p:cNvPr id="131" name="Footnote [Placeholder]" hidden="1">
            <a:extLst>
              <a:ext uri="{FF2B5EF4-FFF2-40B4-BE49-F238E27FC236}">
                <a16:creationId xmlns:a16="http://schemas.microsoft.com/office/drawing/2014/main" id="{1B41FB17-6D57-4EE1-9C4C-9C305D5D6BEC}"/>
              </a:ext>
            </a:extLst>
          </p:cNvPr>
          <p:cNvSpPr txBox="1"/>
          <p:nvPr userDrawn="1"/>
        </p:nvSpPr>
        <p:spPr>
          <a:xfrm>
            <a:off x="503238" y="5984668"/>
            <a:ext cx="10188208" cy="1384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900" b="0" i="0" kern="0">
                <a:latin typeface="72 Brand" panose="020B0504030603020204" pitchFamily="34" charset="0"/>
                <a:ea typeface="72 Brand" pitchFamily="34" charset="-128"/>
                <a:cs typeface="72 Brand" pitchFamily="34" charset="-128"/>
              </a:rPr>
              <a:t>(r) Footnote</a:t>
            </a:r>
          </a:p>
        </p:txBody>
      </p:sp>
      <p:sp>
        <p:nvSpPr>
          <p:cNvPr id="133" name="Discussion [Sticker]" hidden="1">
            <a:extLst>
              <a:ext uri="{FF2B5EF4-FFF2-40B4-BE49-F238E27FC236}">
                <a16:creationId xmlns:a16="http://schemas.microsoft.com/office/drawing/2014/main" id="{7C793D27-9296-461C-878D-BA16CBD91587}"/>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72 Brand" panose="020B0504030603020204" pitchFamily="34" charset="0"/>
                <a:ea typeface="72 Brand Medium" panose="02000000000000000000" pitchFamily="2" charset="0"/>
                <a:cs typeface="+mn-cs"/>
              </a:rPr>
              <a:t>For discussion</a:t>
            </a:r>
          </a:p>
        </p:txBody>
      </p:sp>
      <p:sp>
        <p:nvSpPr>
          <p:cNvPr id="134" name="Internal [Sticker]" hidden="1">
            <a:extLst>
              <a:ext uri="{FF2B5EF4-FFF2-40B4-BE49-F238E27FC236}">
                <a16:creationId xmlns:a16="http://schemas.microsoft.com/office/drawing/2014/main" id="{704CE42F-5A9B-4CC0-8048-99928A53C0C4}"/>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72 Brand" panose="020B0504030603020204" pitchFamily="34" charset="0"/>
                <a:ea typeface="+mn-ea"/>
                <a:cs typeface="+mn-cs"/>
              </a:rPr>
              <a:t>Internal use only</a:t>
            </a:r>
          </a:p>
        </p:txBody>
      </p:sp>
      <p:sp>
        <p:nvSpPr>
          <p:cNvPr id="135" name="Final [Sticker]" hidden="1">
            <a:extLst>
              <a:ext uri="{FF2B5EF4-FFF2-40B4-BE49-F238E27FC236}">
                <a16:creationId xmlns:a16="http://schemas.microsoft.com/office/drawing/2014/main" id="{348603E9-9858-4213-9B5B-929AD136906A}"/>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72 Brand" panose="020B0504030603020204" pitchFamily="34" charset="0"/>
                <a:ea typeface="+mn-ea"/>
                <a:cs typeface="+mn-cs"/>
              </a:rPr>
              <a:t>Final slide</a:t>
            </a:r>
          </a:p>
        </p:txBody>
      </p:sp>
      <p:sp>
        <p:nvSpPr>
          <p:cNvPr id="136" name="Backup [Sticker]" hidden="1">
            <a:extLst>
              <a:ext uri="{FF2B5EF4-FFF2-40B4-BE49-F238E27FC236}">
                <a16:creationId xmlns:a16="http://schemas.microsoft.com/office/drawing/2014/main" id="{7EEB833A-9AFC-4A66-8469-9D3897CE1E66}"/>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72 Brand" panose="020B0504030603020204" pitchFamily="34" charset="0"/>
                <a:ea typeface="+mn-ea"/>
                <a:cs typeface="+mn-cs"/>
              </a:rPr>
              <a:t>Backup</a:t>
            </a:r>
          </a:p>
        </p:txBody>
      </p:sp>
      <p:sp>
        <p:nvSpPr>
          <p:cNvPr id="137" name="Update [Sticker]" hidden="1">
            <a:extLst>
              <a:ext uri="{FF2B5EF4-FFF2-40B4-BE49-F238E27FC236}">
                <a16:creationId xmlns:a16="http://schemas.microsoft.com/office/drawing/2014/main" id="{D41FF937-AB04-46EE-82EF-FCE26A919A7B}"/>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72 Brand" panose="020B0504030603020204" pitchFamily="34" charset="0"/>
                <a:ea typeface="+mn-ea"/>
                <a:cs typeface="+mn-cs"/>
              </a:rPr>
              <a:t>Update data</a:t>
            </a:r>
          </a:p>
        </p:txBody>
      </p:sp>
      <p:sp>
        <p:nvSpPr>
          <p:cNvPr id="138" name="Dummy [Sticker]" hidden="1">
            <a:extLst>
              <a:ext uri="{FF2B5EF4-FFF2-40B4-BE49-F238E27FC236}">
                <a16:creationId xmlns:a16="http://schemas.microsoft.com/office/drawing/2014/main" id="{06C5579C-7A02-48D6-A733-4B9E6D9F1443}"/>
              </a:ext>
            </a:extLst>
          </p:cNvPr>
          <p:cNvSpPr>
            <a:spLocks/>
          </p:cNvSpPr>
          <p:nvPr userDrawn="1"/>
        </p:nvSpPr>
        <p:spPr>
          <a:xfrm>
            <a:off x="10071105" y="896920"/>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72 Brand" panose="020B0504030603020204" pitchFamily="34" charset="0"/>
              </a:rPr>
              <a:t>Dummy data</a:t>
            </a:r>
          </a:p>
        </p:txBody>
      </p:sp>
      <p:sp>
        <p:nvSpPr>
          <p:cNvPr id="139" name="Formatting [Comment]" hidden="1">
            <a:extLst>
              <a:ext uri="{FF2B5EF4-FFF2-40B4-BE49-F238E27FC236}">
                <a16:creationId xmlns:a16="http://schemas.microsoft.com/office/drawing/2014/main" id="{89EB4C18-DFF3-4A27-ACBB-99DCDC8961A8}"/>
              </a:ext>
            </a:extLst>
          </p:cNvPr>
          <p:cNvSpPr>
            <a:spLocks/>
          </p:cNvSpPr>
          <p:nvPr userDrawn="1"/>
        </p:nvSpPr>
        <p:spPr>
          <a:xfrm>
            <a:off x="9483344" y="1097679"/>
            <a:ext cx="2479101" cy="1277432"/>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72 Brand" panose="020B0504030603020204" pitchFamily="34" charset="0"/>
              </a:rPr>
              <a:t>&lt;initials&gt; &lt;date&gt;</a:t>
            </a:r>
            <a:r>
              <a:rPr kumimoji="0" lang="en-US" sz="1200" b="0" i="0" u="none" strike="noStrike" kern="0" cap="none" spc="0" normalizeH="0" baseline="0" noProof="0" err="1">
                <a:ln>
                  <a:noFill/>
                </a:ln>
                <a:solidFill>
                  <a:srgbClr val="0A0A0A"/>
                </a:solidFill>
                <a:effectLst/>
                <a:uLnTx/>
                <a:uFillTx/>
                <a:latin typeface="72 Brand" panose="020B0504030603020204" pitchFamily="34" charset="0"/>
              </a:rPr>
              <a:t>yyyy</a:t>
            </a:r>
            <a:r>
              <a:rPr kumimoji="0" lang="en-US" sz="1200" b="0" i="0" u="none" strike="noStrike" kern="0" cap="none" spc="0" normalizeH="0" baseline="0" noProof="0">
                <a:ln>
                  <a:noFill/>
                </a:ln>
                <a:solidFill>
                  <a:srgbClr val="0A0A0A"/>
                </a:solidFill>
                <a:effectLst/>
                <a:uLnTx/>
                <a:uFillTx/>
                <a:latin typeface="72 Brand" panose="020B0504030603020204" pitchFamily="34" charset="0"/>
              </a:rPr>
              <a:t>-MM-dd </a:t>
            </a:r>
            <a:r>
              <a:rPr kumimoji="0" lang="en-US" sz="1200" b="0" i="0" u="none" strike="noStrike" kern="0" cap="none" spc="0" normalizeH="0" baseline="0" noProof="0" err="1">
                <a:ln>
                  <a:noFill/>
                </a:ln>
                <a:solidFill>
                  <a:srgbClr val="0A0A0A"/>
                </a:solidFill>
                <a:effectLst/>
                <a:uLnTx/>
                <a:uFillTx/>
                <a:latin typeface="72 Brand" panose="020B0504030603020204" pitchFamily="34" charset="0"/>
              </a:rPr>
              <a:t>hh:mm</a:t>
            </a:r>
            <a:r>
              <a:rPr kumimoji="0" lang="en-US" sz="1200" b="0" i="0" u="none" strike="noStrike" kern="0" cap="none" spc="0" normalizeH="0" baseline="0" noProof="0">
                <a:ln>
                  <a:noFill/>
                </a:ln>
                <a:solidFill>
                  <a:srgbClr val="0A0A0A"/>
                </a:solidFill>
                <a:effectLst/>
                <a:uLnTx/>
                <a:uFillTx/>
                <a:latin typeface="72 Brand" panose="020B0504030603020204" pitchFamily="34" charset="0"/>
              </a:rPr>
              <a:t>&lt;/date&gt;: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0A0A0A"/>
              </a:solidFill>
              <a:effectLst/>
              <a:uLnTx/>
              <a:uFillTx/>
              <a:latin typeface="72 Brand" panose="020B0504030603020204" pitchFamily="34" charset="0"/>
            </a:endParaRPr>
          </a:p>
        </p:txBody>
      </p:sp>
      <p:sp>
        <p:nvSpPr>
          <p:cNvPr id="140" name="Content [Comment]" hidden="1">
            <a:extLst>
              <a:ext uri="{FF2B5EF4-FFF2-40B4-BE49-F238E27FC236}">
                <a16:creationId xmlns:a16="http://schemas.microsoft.com/office/drawing/2014/main" id="{906252E7-98DB-45F0-8278-EB60F71B7340}"/>
              </a:ext>
            </a:extLst>
          </p:cNvPr>
          <p:cNvSpPr>
            <a:spLocks/>
          </p:cNvSpPr>
          <p:nvPr userDrawn="1"/>
        </p:nvSpPr>
        <p:spPr>
          <a:xfrm>
            <a:off x="9483344" y="1097671"/>
            <a:ext cx="2479101" cy="1277440"/>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72 Brand" panose="020B0504030603020204" pitchFamily="34" charset="0"/>
              </a:rPr>
              <a:t>&lt;initials&gt; &lt;date&gt;</a:t>
            </a:r>
            <a:r>
              <a:rPr kumimoji="0" lang="en-US" sz="1200" b="0" i="0" u="none" strike="noStrike" kern="0" cap="none" spc="0" normalizeH="0" baseline="0" noProof="0" err="1">
                <a:ln>
                  <a:noFill/>
                </a:ln>
                <a:solidFill>
                  <a:srgbClr val="0A0A0A"/>
                </a:solidFill>
                <a:effectLst/>
                <a:uLnTx/>
                <a:uFillTx/>
                <a:latin typeface="72 Brand" panose="020B0504030603020204" pitchFamily="34" charset="0"/>
              </a:rPr>
              <a:t>yyyy</a:t>
            </a:r>
            <a:r>
              <a:rPr kumimoji="0" lang="en-US" sz="1200" b="0" i="0" u="none" strike="noStrike" kern="0" cap="none" spc="0" normalizeH="0" baseline="0" noProof="0">
                <a:ln>
                  <a:noFill/>
                </a:ln>
                <a:solidFill>
                  <a:srgbClr val="0A0A0A"/>
                </a:solidFill>
                <a:effectLst/>
                <a:uLnTx/>
                <a:uFillTx/>
                <a:latin typeface="72 Brand" panose="020B0504030603020204" pitchFamily="34" charset="0"/>
              </a:rPr>
              <a:t>-MM-dd </a:t>
            </a:r>
            <a:r>
              <a:rPr kumimoji="0" lang="en-US" sz="1200" b="0" i="0" u="none" strike="noStrike" kern="0" cap="none" spc="0" normalizeH="0" baseline="0" noProof="0" err="1">
                <a:ln>
                  <a:noFill/>
                </a:ln>
                <a:solidFill>
                  <a:srgbClr val="0A0A0A"/>
                </a:solidFill>
                <a:effectLst/>
                <a:uLnTx/>
                <a:uFillTx/>
                <a:latin typeface="72 Brand" panose="020B0504030603020204" pitchFamily="34" charset="0"/>
              </a:rPr>
              <a:t>hh:mm</a:t>
            </a:r>
            <a:r>
              <a:rPr kumimoji="0" lang="en-US" sz="1200" b="0" i="0" u="none" strike="noStrike" kern="0" cap="none" spc="0" normalizeH="0" baseline="0" noProof="0">
                <a:ln>
                  <a:noFill/>
                </a:ln>
                <a:solidFill>
                  <a:srgbClr val="0A0A0A"/>
                </a:solidFill>
                <a:effectLst/>
                <a:uLnTx/>
                <a:uFillTx/>
                <a:latin typeface="72 Brand" panose="020B0504030603020204" pitchFamily="34" charset="0"/>
              </a:rPr>
              <a:t>&lt;/date&gt;: </a:t>
            </a:r>
          </a:p>
        </p:txBody>
      </p:sp>
      <p:sp>
        <p:nvSpPr>
          <p:cNvPr id="141" name="Draft [Sticker]" hidden="1">
            <a:extLst>
              <a:ext uri="{FF2B5EF4-FFF2-40B4-BE49-F238E27FC236}">
                <a16:creationId xmlns:a16="http://schemas.microsoft.com/office/drawing/2014/main" id="{904633E3-6BC9-4C5E-B74A-8B9D4AE95B20}"/>
              </a:ext>
            </a:extLst>
          </p:cNvPr>
          <p:cNvSpPr/>
          <p:nvPr userDrawn="1"/>
        </p:nvSpPr>
        <p:spPr bwMode="gray">
          <a:xfrm rot="18900000">
            <a:off x="2916643" y="2819462"/>
            <a:ext cx="6361889" cy="1219077"/>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8800" b="0" i="0" u="none" strike="noStrike" kern="0" cap="none" spc="0" normalizeH="0" baseline="0" noProof="0">
                <a:ln>
                  <a:noFill/>
                </a:ln>
                <a:solidFill>
                  <a:schemeClr val="tx2"/>
                </a:solidFill>
                <a:effectLst/>
                <a:uLnTx/>
                <a:uFillTx/>
                <a:latin typeface="72 Brand" panose="020B0504030603020204" pitchFamily="34" charset="0"/>
                <a:ea typeface="72 Brand" pitchFamily="34" charset="-128"/>
                <a:cs typeface="72 Brand" pitchFamily="34" charset="-128"/>
              </a:rPr>
              <a:t>DRAFT</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80" r:id="rId1"/>
    <p:sldLayoutId id="2147483861" r:id="rId2"/>
    <p:sldLayoutId id="2147483862" r:id="rId3"/>
    <p:sldLayoutId id="2147483819" r:id="rId4"/>
    <p:sldLayoutId id="2147483741" r:id="rId5"/>
    <p:sldLayoutId id="2147483765" r:id="rId6"/>
    <p:sldLayoutId id="2147483800" r:id="rId7"/>
    <p:sldLayoutId id="2147483744" r:id="rId8"/>
    <p:sldLayoutId id="2147483860" r:id="rId9"/>
    <p:sldLayoutId id="2147483864" r:id="rId10"/>
    <p:sldLayoutId id="2147483865" r:id="rId11"/>
    <p:sldLayoutId id="2147483743" r:id="rId12"/>
    <p:sldLayoutId id="2147483774" r:id="rId13"/>
    <p:sldLayoutId id="2147483863" r:id="rId14"/>
    <p:sldLayoutId id="2147483745" r:id="rId15"/>
    <p:sldLayoutId id="2147483760" r:id="rId16"/>
    <p:sldLayoutId id="2147483768" r:id="rId17"/>
    <p:sldLayoutId id="2147483769" r:id="rId18"/>
    <p:sldLayoutId id="2147483770" r:id="rId19"/>
    <p:sldLayoutId id="2147483757" r:id="rId20"/>
    <p:sldLayoutId id="2147483771" r:id="rId21"/>
    <p:sldLayoutId id="2147483763" r:id="rId22"/>
    <p:sldLayoutId id="2147483751" r:id="rId23"/>
    <p:sldLayoutId id="2147483824" r:id="rId24"/>
    <p:sldLayoutId id="2147483802" r:id="rId25"/>
    <p:sldLayoutId id="2147483866" r:id="rId26"/>
    <p:sldLayoutId id="2147483867" r:id="rId27"/>
  </p:sldLayoutIdLst>
  <p:hf hdr="0" ftr="0" dt="0"/>
  <p:txStyles>
    <p:titleStyle>
      <a:lvl1pPr algn="l" defTabSz="1088558" rtl="0" eaLnBrk="1" latinLnBrk="0" hangingPunct="1">
        <a:spcBef>
          <a:spcPct val="0"/>
        </a:spcBef>
        <a:buNone/>
        <a:defRPr sz="2400" b="0" i="0" kern="1200" baseline="0">
          <a:solidFill>
            <a:schemeClr val="tx1"/>
          </a:solidFill>
          <a:latin typeface="72 Brand Medium" panose="020B0504030603020204" pitchFamily="34" charset="0"/>
          <a:ea typeface="+mj-ea"/>
          <a:cs typeface="+mj-cs"/>
        </a:defRPr>
      </a:lvl1pPr>
    </p:titleStyle>
    <p:bodyStyle>
      <a:lvl1pPr marL="0" indent="0" algn="l" defTabSz="1088558" rtl="0" eaLnBrk="1" latinLnBrk="0" hangingPunct="1">
        <a:spcBef>
          <a:spcPts val="1800"/>
        </a:spcBef>
        <a:buClrTx/>
        <a:buSzPct val="80000"/>
        <a:buFont typeface="72 Brand" panose="02000000000000000000" pitchFamily="2" charset="0"/>
        <a:buChar char="​"/>
        <a:defRPr sz="2000" b="0" i="0" kern="1200">
          <a:solidFill>
            <a:schemeClr val="tx1"/>
          </a:solidFill>
          <a:latin typeface="+mn-lt"/>
          <a:ea typeface="+mn-ea"/>
          <a:cs typeface="+mn-cs"/>
        </a:defRPr>
      </a:lvl1pPr>
      <a:lvl2pPr marL="179964" indent="-179964" algn="l" defTabSz="1088558" rtl="0" eaLnBrk="1" latinLnBrk="0" hangingPunct="1">
        <a:spcBef>
          <a:spcPts val="600"/>
        </a:spcBef>
        <a:buClr>
          <a:schemeClr val="tx1"/>
        </a:buClr>
        <a:buSzPct val="100000"/>
        <a:buFont typeface="Arial" panose="020B0604020202020204" pitchFamily="34" charset="0"/>
        <a:buChar char="•"/>
        <a:defRPr sz="1800" b="0" i="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b="0" i="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973" userDrawn="1">
          <p15:clr>
            <a:srgbClr val="F26B43"/>
          </p15:clr>
        </p15:guide>
        <p15:guide id="3" orient="horz" pos="317" userDrawn="1">
          <p15:clr>
            <a:srgbClr val="F26B43"/>
          </p15:clr>
        </p15:guide>
        <p15:guide id="4" pos="317" userDrawn="1">
          <p15:clr>
            <a:srgbClr val="F26B43"/>
          </p15:clr>
        </p15:guide>
        <p15:guide id="5" pos="7373" userDrawn="1">
          <p15:clr>
            <a:srgbClr val="F26B43"/>
          </p15:clr>
        </p15:guide>
        <p15:guide id="6" orient="horz" pos="3997"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3.xml"/><Relationship Id="rId4" Type="http://schemas.openxmlformats.org/officeDocument/2006/relationships/image" Target="../media/image3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customXml" Target="../../customXml/item11.xml"/><Relationship Id="rId1" Type="http://schemas.openxmlformats.org/officeDocument/2006/relationships/customXml" Target="../../customXml/item10.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tags" Target="../tags/tag127.xml"/><Relationship Id="rId7" Type="http://schemas.openxmlformats.org/officeDocument/2006/relationships/image" Target="../media/image20.png"/><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notesSlide" Target="../notesSlides/notesSlide3.xml"/><Relationship Id="rId11" Type="http://schemas.openxmlformats.org/officeDocument/2006/relationships/image" Target="../media/image24.png"/><Relationship Id="rId5" Type="http://schemas.openxmlformats.org/officeDocument/2006/relationships/slideLayout" Target="../slideLayouts/slideLayout26.xml"/><Relationship Id="rId10" Type="http://schemas.openxmlformats.org/officeDocument/2006/relationships/image" Target="../media/image23.png"/><Relationship Id="rId4" Type="http://schemas.openxmlformats.org/officeDocument/2006/relationships/tags" Target="../tags/tag128.xml"/><Relationship Id="rId9"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3192B08-91CA-0821-B514-46C1067BFF8E}"/>
              </a:ext>
            </a:extLst>
          </p:cNvPr>
          <p:cNvSpPr>
            <a:spLocks noGrp="1"/>
          </p:cNvSpPr>
          <p:nvPr>
            <p:ph type="title"/>
          </p:nvPr>
        </p:nvSpPr>
        <p:spPr/>
        <p:txBody>
          <a:bodyPr/>
          <a:lstStyle/>
          <a:p>
            <a:r>
              <a:rPr lang="de-DE" sz="2400" dirty="0"/>
              <a:t>CA163</a:t>
            </a:r>
            <a:br>
              <a:rPr lang="de-DE" dirty="0"/>
            </a:br>
            <a:r>
              <a:rPr lang="en-US" dirty="0"/>
              <a:t>Hands-on experience with SAP Enterprise Threat Detection</a:t>
            </a:r>
            <a:endParaRPr lang="de-DE" dirty="0"/>
          </a:p>
        </p:txBody>
      </p:sp>
      <p:sp>
        <p:nvSpPr>
          <p:cNvPr id="3" name="Textplatzhalter 2">
            <a:extLst>
              <a:ext uri="{FF2B5EF4-FFF2-40B4-BE49-F238E27FC236}">
                <a16:creationId xmlns:a16="http://schemas.microsoft.com/office/drawing/2014/main" id="{CBF3AC49-F929-5FA6-2C2C-503CB6C2827B}"/>
              </a:ext>
            </a:extLst>
          </p:cNvPr>
          <p:cNvSpPr>
            <a:spLocks noGrp="1"/>
          </p:cNvSpPr>
          <p:nvPr>
            <p:ph type="body" sz="quarter" idx="23"/>
          </p:nvPr>
        </p:nvSpPr>
        <p:spPr/>
        <p:txBody>
          <a:bodyPr/>
          <a:lstStyle/>
          <a:p>
            <a:r>
              <a:rPr lang="de-DE" kern="0" dirty="0">
                <a:latin typeface="72 Brand" panose="020B0504030603020204" pitchFamily="34" charset="0"/>
                <a:ea typeface="72 Brand" pitchFamily="34" charset="-128"/>
                <a:cs typeface="72 Brand" pitchFamily="34" charset="-128"/>
              </a:rPr>
              <a:t>Kirti Singh, </a:t>
            </a:r>
            <a:r>
              <a:rPr lang="de-DE" kern="0" dirty="0" err="1">
                <a:latin typeface="72 Brand" panose="020B0504030603020204" pitchFamily="34" charset="0"/>
                <a:ea typeface="72 Brand" pitchFamily="34" charset="-128"/>
                <a:cs typeface="72 Brand" pitchFamily="34" charset="-128"/>
              </a:rPr>
              <a:t>Arpita</a:t>
            </a:r>
            <a:r>
              <a:rPr lang="de-DE" kern="0" dirty="0">
                <a:latin typeface="72 Brand" panose="020B0504030603020204" pitchFamily="34" charset="0"/>
                <a:ea typeface="72 Brand" pitchFamily="34" charset="-128"/>
                <a:cs typeface="72 Brand" pitchFamily="34" charset="-128"/>
              </a:rPr>
              <a:t> </a:t>
            </a:r>
            <a:r>
              <a:rPr lang="de-DE" kern="0" dirty="0" err="1">
                <a:latin typeface="72 Brand" panose="020B0504030603020204" pitchFamily="34" charset="0"/>
                <a:ea typeface="72 Brand" pitchFamily="34" charset="-128"/>
                <a:cs typeface="72 Brand" pitchFamily="34" charset="-128"/>
              </a:rPr>
              <a:t>Deshpande</a:t>
            </a:r>
            <a:r>
              <a:rPr lang="de-DE" kern="0" dirty="0">
                <a:latin typeface="72 Brand" panose="020B0504030603020204" pitchFamily="34" charset="0"/>
                <a:ea typeface="72 Brand" pitchFamily="34" charset="-128"/>
                <a:cs typeface="72 Brand" pitchFamily="34" charset="-128"/>
              </a:rPr>
              <a:t>, Shivaprasad Naik, </a:t>
            </a:r>
            <a:r>
              <a:rPr lang="de-DE" kern="0" dirty="0" err="1">
                <a:latin typeface="72 Brand" panose="020B0504030603020204" pitchFamily="34" charset="0"/>
                <a:ea typeface="72 Brand" pitchFamily="34" charset="-128"/>
                <a:cs typeface="72 Brand" pitchFamily="34" charset="-128"/>
              </a:rPr>
              <a:t>Ankit</a:t>
            </a:r>
            <a:r>
              <a:rPr lang="de-DE" kern="0" dirty="0">
                <a:latin typeface="72 Brand" panose="020B0504030603020204" pitchFamily="34" charset="0"/>
                <a:ea typeface="72 Brand" pitchFamily="34" charset="-128"/>
                <a:cs typeface="72 Brand" pitchFamily="34" charset="-128"/>
              </a:rPr>
              <a:t> Sharma</a:t>
            </a:r>
            <a:endParaRPr lang="de-DE" dirty="0"/>
          </a:p>
        </p:txBody>
      </p:sp>
      <p:sp>
        <p:nvSpPr>
          <p:cNvPr id="4" name="Textplatzhalter 3">
            <a:extLst>
              <a:ext uri="{FF2B5EF4-FFF2-40B4-BE49-F238E27FC236}">
                <a16:creationId xmlns:a16="http://schemas.microsoft.com/office/drawing/2014/main" id="{67814C3B-FC4F-4566-44F1-276700799D92}"/>
              </a:ext>
            </a:extLst>
          </p:cNvPr>
          <p:cNvSpPr>
            <a:spLocks noGrp="1"/>
          </p:cNvSpPr>
          <p:nvPr>
            <p:ph type="body" sz="quarter" idx="25"/>
          </p:nvPr>
        </p:nvSpPr>
        <p:spPr/>
        <p:txBody>
          <a:bodyPr/>
          <a:lstStyle/>
          <a:p>
            <a:r>
              <a:rPr lang="de-DE" dirty="0"/>
              <a:t>November 2025</a:t>
            </a:r>
          </a:p>
        </p:txBody>
      </p:sp>
    </p:spTree>
    <p:extLst>
      <p:ext uri="{BB962C8B-B14F-4D97-AF65-F5344CB8AC3E}">
        <p14:creationId xmlns:p14="http://schemas.microsoft.com/office/powerpoint/2010/main" val="3078379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E80ACF-D50A-C9C4-DEB4-7B4EB3E4AFBA}"/>
            </a:ext>
          </a:extLst>
        </p:cNvPr>
        <p:cNvGrpSpPr/>
        <p:nvPr/>
      </p:nvGrpSpPr>
      <p:grpSpPr>
        <a:xfrm>
          <a:off x="0" y="0"/>
          <a:ext cx="0" cy="0"/>
          <a:chOff x="0" y="0"/>
          <a:chExt cx="0" cy="0"/>
        </a:xfrm>
      </p:grpSpPr>
      <p:sp>
        <p:nvSpPr>
          <p:cNvPr id="3" name="Titel 2">
            <a:extLst>
              <a:ext uri="{FF2B5EF4-FFF2-40B4-BE49-F238E27FC236}">
                <a16:creationId xmlns:a16="http://schemas.microsoft.com/office/drawing/2014/main" id="{A3E643A3-0C8A-23E9-8E79-2FEB825E4098}"/>
              </a:ext>
            </a:extLst>
          </p:cNvPr>
          <p:cNvSpPr>
            <a:spLocks noGrp="1"/>
          </p:cNvSpPr>
          <p:nvPr>
            <p:ph type="title"/>
          </p:nvPr>
        </p:nvSpPr>
        <p:spPr/>
        <p:txBody>
          <a:bodyPr/>
          <a:lstStyle/>
          <a:p>
            <a:r>
              <a:rPr lang="de-DE" dirty="0"/>
              <a:t>Hands-on </a:t>
            </a:r>
            <a:r>
              <a:rPr lang="de-DE" dirty="0" err="1"/>
              <a:t>goes</a:t>
            </a:r>
            <a:r>
              <a:rPr lang="de-DE" dirty="0"/>
              <a:t> </a:t>
            </a:r>
            <a:r>
              <a:rPr lang="de-DE" dirty="0" err="1"/>
              <a:t>through</a:t>
            </a:r>
            <a:endParaRPr lang="de-DE" dirty="0"/>
          </a:p>
        </p:txBody>
      </p:sp>
      <p:pic>
        <p:nvPicPr>
          <p:cNvPr id="12" name="Picture 11">
            <a:extLst>
              <a:ext uri="{FF2B5EF4-FFF2-40B4-BE49-F238E27FC236}">
                <a16:creationId xmlns:a16="http://schemas.microsoft.com/office/drawing/2014/main" id="{36311154-31C2-9A64-F6F6-EFFB75D1132C}"/>
              </a:ext>
            </a:extLst>
          </p:cNvPr>
          <p:cNvPicPr>
            <a:picLocks noChangeAspect="1"/>
          </p:cNvPicPr>
          <p:nvPr/>
        </p:nvPicPr>
        <p:blipFill>
          <a:blip r:embed="rId3"/>
          <a:srcRect l="12521" r="18540"/>
          <a:stretch/>
        </p:blipFill>
        <p:spPr>
          <a:xfrm>
            <a:off x="1428632" y="3508803"/>
            <a:ext cx="7315200" cy="3194132"/>
          </a:xfrm>
          <a:prstGeom prst="rect">
            <a:avLst/>
          </a:prstGeom>
          <a:ln w="19050">
            <a:solidFill>
              <a:schemeClr val="tx2"/>
            </a:solidFill>
          </a:ln>
        </p:spPr>
      </p:pic>
      <p:pic>
        <p:nvPicPr>
          <p:cNvPr id="20" name="Picture 19">
            <a:extLst>
              <a:ext uri="{FF2B5EF4-FFF2-40B4-BE49-F238E27FC236}">
                <a16:creationId xmlns:a16="http://schemas.microsoft.com/office/drawing/2014/main" id="{4AD1A400-79C8-A45D-1D04-BB55CC16A098}"/>
              </a:ext>
            </a:extLst>
          </p:cNvPr>
          <p:cNvPicPr>
            <a:picLocks noChangeAspect="1"/>
          </p:cNvPicPr>
          <p:nvPr/>
        </p:nvPicPr>
        <p:blipFill>
          <a:blip r:embed="rId4"/>
          <a:srcRect r="50000" b="47556"/>
          <a:stretch/>
        </p:blipFill>
        <p:spPr>
          <a:xfrm>
            <a:off x="7215517" y="1410220"/>
            <a:ext cx="3648722" cy="1846937"/>
          </a:xfrm>
          <a:prstGeom prst="rect">
            <a:avLst/>
          </a:prstGeom>
          <a:ln w="19050">
            <a:solidFill>
              <a:schemeClr val="tx2"/>
            </a:solidFill>
          </a:ln>
        </p:spPr>
      </p:pic>
      <p:pic>
        <p:nvPicPr>
          <p:cNvPr id="4" name="Picture 3">
            <a:extLst>
              <a:ext uri="{FF2B5EF4-FFF2-40B4-BE49-F238E27FC236}">
                <a16:creationId xmlns:a16="http://schemas.microsoft.com/office/drawing/2014/main" id="{6A27371F-DB11-76F3-098C-9AF44D97CBFF}"/>
              </a:ext>
            </a:extLst>
          </p:cNvPr>
          <p:cNvPicPr>
            <a:picLocks noChangeAspect="1"/>
          </p:cNvPicPr>
          <p:nvPr/>
        </p:nvPicPr>
        <p:blipFill>
          <a:blip r:embed="rId5"/>
          <a:srcRect t="644" r="4139" b="18982"/>
          <a:stretch/>
        </p:blipFill>
        <p:spPr>
          <a:xfrm>
            <a:off x="504000" y="973765"/>
            <a:ext cx="6711517" cy="2915302"/>
          </a:xfrm>
          <a:prstGeom prst="rect">
            <a:avLst/>
          </a:prstGeom>
          <a:ln w="19050">
            <a:solidFill>
              <a:schemeClr val="tx2"/>
            </a:solidFill>
          </a:ln>
        </p:spPr>
      </p:pic>
      <p:pic>
        <p:nvPicPr>
          <p:cNvPr id="18" name="Picture 17">
            <a:extLst>
              <a:ext uri="{FF2B5EF4-FFF2-40B4-BE49-F238E27FC236}">
                <a16:creationId xmlns:a16="http://schemas.microsoft.com/office/drawing/2014/main" id="{CAFB5FFE-7267-28B5-6243-5650C31044E9}"/>
              </a:ext>
            </a:extLst>
          </p:cNvPr>
          <p:cNvPicPr>
            <a:picLocks noChangeAspect="1"/>
          </p:cNvPicPr>
          <p:nvPr/>
        </p:nvPicPr>
        <p:blipFill>
          <a:blip r:embed="rId6"/>
          <a:srcRect l="230" t="52258" r="71246" b="-576"/>
          <a:stretch/>
        </p:blipFill>
        <p:spPr>
          <a:xfrm>
            <a:off x="8327254" y="587501"/>
            <a:ext cx="3478632" cy="3194132"/>
          </a:xfrm>
          <a:prstGeom prst="rect">
            <a:avLst/>
          </a:prstGeom>
          <a:ln w="19050">
            <a:solidFill>
              <a:schemeClr val="tx2"/>
            </a:solidFill>
          </a:ln>
        </p:spPr>
      </p:pic>
      <p:pic>
        <p:nvPicPr>
          <p:cNvPr id="16" name="Picture 15">
            <a:extLst>
              <a:ext uri="{FF2B5EF4-FFF2-40B4-BE49-F238E27FC236}">
                <a16:creationId xmlns:a16="http://schemas.microsoft.com/office/drawing/2014/main" id="{64866022-DB7D-2DF4-AD0D-9EBA84C0F6FB}"/>
              </a:ext>
            </a:extLst>
          </p:cNvPr>
          <p:cNvPicPr>
            <a:picLocks noChangeAspect="1"/>
          </p:cNvPicPr>
          <p:nvPr/>
        </p:nvPicPr>
        <p:blipFill>
          <a:blip r:embed="rId7"/>
          <a:stretch>
            <a:fillRect/>
          </a:stretch>
        </p:blipFill>
        <p:spPr>
          <a:xfrm>
            <a:off x="8932917" y="3910908"/>
            <a:ext cx="2855897" cy="2792027"/>
          </a:xfrm>
          <a:prstGeom prst="rect">
            <a:avLst/>
          </a:prstGeom>
          <a:ln w="19050">
            <a:solidFill>
              <a:schemeClr val="tx2"/>
            </a:solidFill>
          </a:ln>
        </p:spPr>
      </p:pic>
    </p:spTree>
    <p:extLst>
      <p:ext uri="{BB962C8B-B14F-4D97-AF65-F5344CB8AC3E}">
        <p14:creationId xmlns:p14="http://schemas.microsoft.com/office/powerpoint/2010/main" val="2092179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D11D4E-43F9-B956-F766-DB88B7E8D8F1}"/>
            </a:ext>
          </a:extLst>
        </p:cNvPr>
        <p:cNvGrpSpPr/>
        <p:nvPr/>
      </p:nvGrpSpPr>
      <p:grpSpPr>
        <a:xfrm>
          <a:off x="0" y="0"/>
          <a:ext cx="0" cy="0"/>
          <a:chOff x="0" y="0"/>
          <a:chExt cx="0" cy="0"/>
        </a:xfrm>
      </p:grpSpPr>
      <p:sp>
        <p:nvSpPr>
          <p:cNvPr id="3" name="Titel 2">
            <a:extLst>
              <a:ext uri="{FF2B5EF4-FFF2-40B4-BE49-F238E27FC236}">
                <a16:creationId xmlns:a16="http://schemas.microsoft.com/office/drawing/2014/main" id="{2959BBF1-B868-33E1-EFD3-C885CBA137E7}"/>
              </a:ext>
            </a:extLst>
          </p:cNvPr>
          <p:cNvSpPr>
            <a:spLocks noGrp="1"/>
          </p:cNvSpPr>
          <p:nvPr>
            <p:ph type="title"/>
          </p:nvPr>
        </p:nvSpPr>
        <p:spPr>
          <a:xfrm>
            <a:off x="504000" y="504000"/>
            <a:ext cx="11186476" cy="369332"/>
          </a:xfrm>
        </p:spPr>
        <p:txBody>
          <a:bodyPr/>
          <a:lstStyle/>
          <a:p>
            <a:r>
              <a:rPr lang="de-DE" dirty="0" err="1"/>
              <a:t>Processor</a:t>
            </a:r>
            <a:r>
              <a:rPr lang="de-DE" dirty="0"/>
              <a:t> View</a:t>
            </a:r>
          </a:p>
        </p:txBody>
      </p:sp>
      <p:pic>
        <p:nvPicPr>
          <p:cNvPr id="5" name="Picture 4">
            <a:extLst>
              <a:ext uri="{FF2B5EF4-FFF2-40B4-BE49-F238E27FC236}">
                <a16:creationId xmlns:a16="http://schemas.microsoft.com/office/drawing/2014/main" id="{8917BB45-6D7C-AE85-F749-0BE3C48C45B1}"/>
              </a:ext>
            </a:extLst>
          </p:cNvPr>
          <p:cNvPicPr>
            <a:picLocks noChangeAspect="1"/>
          </p:cNvPicPr>
          <p:nvPr/>
        </p:nvPicPr>
        <p:blipFill>
          <a:blip r:embed="rId2"/>
          <a:srcRect b="14030"/>
          <a:stretch/>
        </p:blipFill>
        <p:spPr>
          <a:xfrm>
            <a:off x="504000" y="2100544"/>
            <a:ext cx="9561905" cy="3856370"/>
          </a:xfrm>
          <a:prstGeom prst="rect">
            <a:avLst/>
          </a:prstGeom>
        </p:spPr>
      </p:pic>
      <p:sp>
        <p:nvSpPr>
          <p:cNvPr id="6" name="TextBox 5">
            <a:extLst>
              <a:ext uri="{FF2B5EF4-FFF2-40B4-BE49-F238E27FC236}">
                <a16:creationId xmlns:a16="http://schemas.microsoft.com/office/drawing/2014/main" id="{DC856581-524F-5B62-1C2A-9DB48EEA94D2}"/>
              </a:ext>
            </a:extLst>
          </p:cNvPr>
          <p:cNvSpPr txBox="1"/>
          <p:nvPr/>
        </p:nvSpPr>
        <p:spPr>
          <a:xfrm>
            <a:off x="504000" y="1051130"/>
            <a:ext cx="3808735" cy="861774"/>
          </a:xfrm>
          <a:prstGeom prst="rect">
            <a:avLst/>
          </a:prstGeom>
          <a:noFill/>
        </p:spPr>
        <p:txBody>
          <a:bodyPr wrap="none" lIns="0" tIns="0" rIns="0" bIns="0" rtlCol="0">
            <a:spAutoFit/>
          </a:bodyPr>
          <a:lstStyle/>
          <a:p>
            <a:pPr algn="l" fontAlgn="base">
              <a:spcBef>
                <a:spcPct val="50000"/>
              </a:spcBef>
              <a:spcAft>
                <a:spcPct val="0"/>
              </a:spcAft>
              <a:buClr>
                <a:schemeClr val="tx1"/>
              </a:buClr>
              <a:buSzPct val="100000"/>
            </a:pPr>
            <a:r>
              <a:rPr lang="de-DE" sz="1400" kern="0" dirty="0">
                <a:latin typeface="72 Brand" panose="020B0504030603020204" pitchFamily="34" charset="0"/>
                <a:ea typeface="72 Brand" pitchFamily="34" charset="-128"/>
                <a:cs typeface="72 Brand" pitchFamily="34" charset="-128"/>
              </a:rPr>
              <a:t>The </a:t>
            </a:r>
            <a:r>
              <a:rPr lang="de-DE" sz="1400" kern="0" dirty="0" err="1">
                <a:latin typeface="72 Brand" panose="020B0504030603020204" pitchFamily="34" charset="0"/>
                <a:ea typeface="72 Brand" pitchFamily="34" charset="-128"/>
                <a:cs typeface="72 Brand" pitchFamily="34" charset="-128"/>
              </a:rPr>
              <a:t>Processor</a:t>
            </a:r>
            <a:endParaRPr lang="de-DE" sz="1400" kern="0" dirty="0">
              <a:latin typeface="72 Brand" panose="020B0504030603020204" pitchFamily="34" charset="0"/>
              <a:ea typeface="72 Brand" pitchFamily="34" charset="-128"/>
              <a:cs typeface="72 Brand" pitchFamily="34" charset="-128"/>
            </a:endParaRPr>
          </a:p>
          <a:p>
            <a:pPr marL="285750" indent="-285750" algn="l" fontAlgn="base">
              <a:spcBef>
                <a:spcPct val="50000"/>
              </a:spcBef>
              <a:spcAft>
                <a:spcPct val="0"/>
              </a:spcAft>
              <a:buClr>
                <a:schemeClr val="tx1"/>
              </a:buClr>
              <a:buSzPct val="100000"/>
              <a:buFont typeface="Arial" panose="020B0604020202020204" pitchFamily="34" charset="0"/>
              <a:buChar char="•"/>
            </a:pPr>
            <a:r>
              <a:rPr lang="de-DE" sz="1400" kern="0" dirty="0" err="1">
                <a:latin typeface="72 Brand" panose="020B0504030603020204" pitchFamily="34" charset="0"/>
                <a:ea typeface="72 Brand" pitchFamily="34" charset="-128"/>
                <a:cs typeface="72 Brand" pitchFamily="34" charset="-128"/>
              </a:rPr>
              <a:t>is</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another</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persona</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than</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the</a:t>
            </a:r>
            <a:r>
              <a:rPr lang="de-DE" sz="1400" kern="0" dirty="0">
                <a:latin typeface="72 Brand" panose="020B0504030603020204" pitchFamily="34" charset="0"/>
                <a:ea typeface="72 Brand" pitchFamily="34" charset="-128"/>
                <a:cs typeface="72 Brand" pitchFamily="34" charset="-128"/>
              </a:rPr>
              <a:t> Security Analyst</a:t>
            </a:r>
          </a:p>
          <a:p>
            <a:pPr marL="285750" indent="-285750" algn="l" fontAlgn="base">
              <a:spcBef>
                <a:spcPct val="50000"/>
              </a:spcBef>
              <a:spcAft>
                <a:spcPct val="0"/>
              </a:spcAft>
              <a:buClr>
                <a:schemeClr val="tx1"/>
              </a:buClr>
              <a:buSzPct val="100000"/>
              <a:buFont typeface="Arial" panose="020B0604020202020204" pitchFamily="34" charset="0"/>
              <a:buChar char="•"/>
            </a:pPr>
            <a:r>
              <a:rPr lang="de-DE" sz="1400" kern="0" dirty="0" err="1">
                <a:latin typeface="72 Brand" panose="020B0504030603020204" pitchFamily="34" charset="0"/>
                <a:ea typeface="72 Brand" pitchFamily="34" charset="-128"/>
                <a:cs typeface="72 Brand" pitchFamily="34" charset="-128"/>
              </a:rPr>
              <a:t>mainly</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consumes</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the</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results</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of</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the</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analysis</a:t>
            </a:r>
            <a:endParaRPr lang="de-DE" sz="1400" kern="0" dirty="0">
              <a:latin typeface="72 Brand" panose="020B0504030603020204" pitchFamily="34" charset="0"/>
              <a:ea typeface="72 Brand" pitchFamily="34" charset="-128"/>
              <a:cs typeface="72 Brand" pitchFamily="34" charset="-128"/>
            </a:endParaRPr>
          </a:p>
        </p:txBody>
      </p:sp>
    </p:spTree>
    <p:extLst>
      <p:ext uri="{BB962C8B-B14F-4D97-AF65-F5344CB8AC3E}">
        <p14:creationId xmlns:p14="http://schemas.microsoft.com/office/powerpoint/2010/main" val="29533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E9FB70-A578-DF3A-CCC6-BABBC07D1CF0}"/>
            </a:ext>
          </a:extLst>
        </p:cNvPr>
        <p:cNvGrpSpPr/>
        <p:nvPr/>
      </p:nvGrpSpPr>
      <p:grpSpPr>
        <a:xfrm>
          <a:off x="0" y="0"/>
          <a:ext cx="0" cy="0"/>
          <a:chOff x="0" y="0"/>
          <a:chExt cx="0" cy="0"/>
        </a:xfrm>
      </p:grpSpPr>
      <p:sp>
        <p:nvSpPr>
          <p:cNvPr id="3" name="Titel 2">
            <a:extLst>
              <a:ext uri="{FF2B5EF4-FFF2-40B4-BE49-F238E27FC236}">
                <a16:creationId xmlns:a16="http://schemas.microsoft.com/office/drawing/2014/main" id="{3556B35D-1A40-80CE-4FE8-D607571E5C5C}"/>
              </a:ext>
            </a:extLst>
          </p:cNvPr>
          <p:cNvSpPr>
            <a:spLocks noGrp="1"/>
          </p:cNvSpPr>
          <p:nvPr>
            <p:ph type="title"/>
          </p:nvPr>
        </p:nvSpPr>
        <p:spPr>
          <a:xfrm>
            <a:off x="504000" y="504000"/>
            <a:ext cx="11186476" cy="369332"/>
          </a:xfrm>
        </p:spPr>
        <p:txBody>
          <a:bodyPr/>
          <a:lstStyle/>
          <a:p>
            <a:r>
              <a:rPr lang="de-DE" dirty="0"/>
              <a:t>Hands-on </a:t>
            </a:r>
            <a:r>
              <a:rPr lang="de-DE" dirty="0" err="1"/>
              <a:t>goes</a:t>
            </a:r>
            <a:r>
              <a:rPr lang="de-DE" dirty="0"/>
              <a:t> </a:t>
            </a:r>
            <a:r>
              <a:rPr lang="de-DE" dirty="0" err="1"/>
              <a:t>through</a:t>
            </a:r>
            <a:endParaRPr lang="de-DE" dirty="0"/>
          </a:p>
        </p:txBody>
      </p:sp>
      <p:pic>
        <p:nvPicPr>
          <p:cNvPr id="4" name="Picture 3">
            <a:extLst>
              <a:ext uri="{FF2B5EF4-FFF2-40B4-BE49-F238E27FC236}">
                <a16:creationId xmlns:a16="http://schemas.microsoft.com/office/drawing/2014/main" id="{8957B679-FE6A-9025-938C-233C80B03B48}"/>
              </a:ext>
            </a:extLst>
          </p:cNvPr>
          <p:cNvPicPr>
            <a:picLocks noChangeAspect="1"/>
          </p:cNvPicPr>
          <p:nvPr/>
        </p:nvPicPr>
        <p:blipFill>
          <a:blip r:embed="rId2"/>
          <a:srcRect r="26032" b="30456"/>
          <a:stretch/>
        </p:blipFill>
        <p:spPr>
          <a:xfrm>
            <a:off x="504000" y="1061856"/>
            <a:ext cx="3805780" cy="1678585"/>
          </a:xfrm>
          <a:prstGeom prst="rect">
            <a:avLst/>
          </a:prstGeom>
          <a:noFill/>
          <a:ln w="19050">
            <a:solidFill>
              <a:schemeClr val="tx2"/>
            </a:solidFill>
          </a:ln>
        </p:spPr>
      </p:pic>
      <p:pic>
        <p:nvPicPr>
          <p:cNvPr id="10" name="Picture 9">
            <a:extLst>
              <a:ext uri="{FF2B5EF4-FFF2-40B4-BE49-F238E27FC236}">
                <a16:creationId xmlns:a16="http://schemas.microsoft.com/office/drawing/2014/main" id="{94BC9440-E280-B170-386F-2F95A436586D}"/>
              </a:ext>
            </a:extLst>
          </p:cNvPr>
          <p:cNvPicPr>
            <a:picLocks noChangeAspect="1"/>
          </p:cNvPicPr>
          <p:nvPr/>
        </p:nvPicPr>
        <p:blipFill>
          <a:blip r:embed="rId3"/>
          <a:srcRect r="2307"/>
          <a:stretch/>
        </p:blipFill>
        <p:spPr>
          <a:xfrm>
            <a:off x="213065" y="2797224"/>
            <a:ext cx="11186476" cy="3556776"/>
          </a:xfrm>
          <a:prstGeom prst="rect">
            <a:avLst/>
          </a:prstGeom>
          <a:ln w="19050">
            <a:solidFill>
              <a:schemeClr val="tx2"/>
            </a:solidFill>
          </a:ln>
        </p:spPr>
      </p:pic>
      <p:pic>
        <p:nvPicPr>
          <p:cNvPr id="14" name="Picture 13">
            <a:extLst>
              <a:ext uri="{FF2B5EF4-FFF2-40B4-BE49-F238E27FC236}">
                <a16:creationId xmlns:a16="http://schemas.microsoft.com/office/drawing/2014/main" id="{CD4858F0-8323-DD74-0A5F-AED2776899FD}"/>
              </a:ext>
            </a:extLst>
          </p:cNvPr>
          <p:cNvPicPr>
            <a:picLocks noChangeAspect="1"/>
          </p:cNvPicPr>
          <p:nvPr/>
        </p:nvPicPr>
        <p:blipFill>
          <a:blip r:embed="rId4"/>
          <a:srcRect r="42564" b="23033"/>
          <a:stretch/>
        </p:blipFill>
        <p:spPr>
          <a:xfrm>
            <a:off x="5450888" y="811366"/>
            <a:ext cx="6239587" cy="3538002"/>
          </a:xfrm>
          <a:prstGeom prst="rect">
            <a:avLst/>
          </a:prstGeom>
          <a:ln w="19050">
            <a:solidFill>
              <a:schemeClr val="tx2"/>
            </a:solidFill>
          </a:ln>
        </p:spPr>
      </p:pic>
    </p:spTree>
    <p:extLst>
      <p:ext uri="{BB962C8B-B14F-4D97-AF65-F5344CB8AC3E}">
        <p14:creationId xmlns:p14="http://schemas.microsoft.com/office/powerpoint/2010/main" val="29526957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A04C4B8D-6259-AD36-423B-989DB686D40C}"/>
              </a:ext>
            </a:extLst>
          </p:cNvPr>
          <p:cNvSpPr>
            <a:spLocks noGrp="1"/>
          </p:cNvSpPr>
          <p:nvPr>
            <p:ph type="body" sz="quarter" idx="10"/>
          </p:nvPr>
        </p:nvSpPr>
        <p:spPr/>
        <p:txBody>
          <a:bodyPr/>
          <a:lstStyle/>
          <a:p>
            <a:pPr lvl="0"/>
            <a:r>
              <a:rPr lang="en-US" dirty="0"/>
              <a:t>“Quote goes here </a:t>
            </a:r>
            <a:br>
              <a:rPr lang="en-US" dirty="0"/>
            </a:br>
            <a:r>
              <a:rPr lang="en-US" dirty="0"/>
              <a:t>and here.”</a:t>
            </a:r>
          </a:p>
          <a:p>
            <a:pPr lvl="1"/>
            <a:r>
              <a:rPr lang="en-US" dirty="0"/>
              <a:t>Source</a:t>
            </a:r>
          </a:p>
        </p:txBody>
      </p:sp>
    </p:spTree>
    <p:extLst>
      <p:ext uri="{BB962C8B-B14F-4D97-AF65-F5344CB8AC3E}">
        <p14:creationId xmlns:p14="http://schemas.microsoft.com/office/powerpoint/2010/main" val="927586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9004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D1CBD1B6-37E1-C8FC-4EAB-EA32B2A09703}"/>
              </a:ext>
            </a:extLst>
          </p:cNvPr>
          <p:cNvSpPr>
            <a:spLocks noGrp="1"/>
          </p:cNvSpPr>
          <p:nvPr>
            <p:ph type="body" sz="quarter" idx="10"/>
          </p:nvPr>
        </p:nvSpPr>
        <p:spPr>
          <a:xfrm>
            <a:off x="441337" y="4791861"/>
            <a:ext cx="3305429" cy="1265079"/>
          </a:xfrm>
          <a:ln w="19050">
            <a:solidFill>
              <a:schemeClr val="tx2"/>
            </a:solidFill>
          </a:ln>
        </p:spPr>
        <p:txBody>
          <a:bodyPr/>
          <a:lstStyle/>
          <a:p>
            <a:r>
              <a:rPr lang="de-DE" kern="0" dirty="0">
                <a:latin typeface="72 Brand" panose="020B0504030603020204" pitchFamily="34" charset="0"/>
                <a:ea typeface="72 Brand" pitchFamily="34" charset="-128"/>
                <a:cs typeface="72 Brand" pitchFamily="34" charset="-128"/>
              </a:rPr>
              <a:t> Michael Schmitt</a:t>
            </a:r>
          </a:p>
          <a:p>
            <a:r>
              <a:rPr lang="de-DE"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rPr>
              <a:t>Product</a:t>
            </a:r>
            <a:r>
              <a:rPr lang="de-DE" sz="1400" kern="0" dirty="0">
                <a:latin typeface="72 Brand" panose="020B0504030603020204" pitchFamily="34" charset="0"/>
              </a:rPr>
              <a:t> Manager</a:t>
            </a:r>
          </a:p>
          <a:p>
            <a:r>
              <a:rPr lang="de-DE" sz="1400" kern="0" dirty="0">
                <a:latin typeface="72 Brand" panose="020B0504030603020204" pitchFamily="34" charset="0"/>
                <a:ea typeface="72 Brand" pitchFamily="34" charset="-128"/>
                <a:cs typeface="72 Brand" pitchFamily="34" charset="-128"/>
              </a:rPr>
              <a:t> m.schmitt@sap.com</a:t>
            </a:r>
          </a:p>
          <a:p>
            <a:endParaRPr lang="de-DE" sz="1400" kern="0" dirty="0">
              <a:latin typeface="72 Brand" panose="020B0504030603020204" pitchFamily="34" charset="0"/>
            </a:endParaRPr>
          </a:p>
          <a:p>
            <a:endParaRPr lang="de-DE" dirty="0"/>
          </a:p>
        </p:txBody>
      </p:sp>
      <p:sp>
        <p:nvSpPr>
          <p:cNvPr id="4" name="Textplatzhalter 3">
            <a:extLst>
              <a:ext uri="{FF2B5EF4-FFF2-40B4-BE49-F238E27FC236}">
                <a16:creationId xmlns:a16="http://schemas.microsoft.com/office/drawing/2014/main" id="{8BFC4A41-7339-6E38-FCE6-F769578CC538}"/>
              </a:ext>
            </a:extLst>
          </p:cNvPr>
          <p:cNvSpPr>
            <a:spLocks noGrp="1"/>
          </p:cNvSpPr>
          <p:nvPr>
            <p:ph type="body" sz="quarter" idx="11"/>
          </p:nvPr>
        </p:nvSpPr>
        <p:spPr>
          <a:xfrm>
            <a:off x="441337" y="2383566"/>
            <a:ext cx="1971730" cy="319532"/>
          </a:xfrm>
          <a:ln w="19050">
            <a:solidFill>
              <a:schemeClr val="tx2"/>
            </a:solidFill>
          </a:ln>
        </p:spPr>
        <p:txBody>
          <a:bodyPr/>
          <a:lstStyle/>
          <a:p>
            <a:r>
              <a:rPr lang="de-DE" dirty="0"/>
              <a:t>Contact Information:</a:t>
            </a:r>
          </a:p>
        </p:txBody>
      </p:sp>
      <p:sp>
        <p:nvSpPr>
          <p:cNvPr id="2" name="Textplatzhalter 2">
            <a:extLst>
              <a:ext uri="{FF2B5EF4-FFF2-40B4-BE49-F238E27FC236}">
                <a16:creationId xmlns:a16="http://schemas.microsoft.com/office/drawing/2014/main" id="{F00A0564-5698-3F87-2DA8-4E234C444D76}"/>
              </a:ext>
            </a:extLst>
          </p:cNvPr>
          <p:cNvSpPr txBox="1">
            <a:spLocks/>
          </p:cNvSpPr>
          <p:nvPr/>
        </p:nvSpPr>
        <p:spPr bwMode="black">
          <a:xfrm>
            <a:off x="441337" y="3185961"/>
            <a:ext cx="3305429" cy="1265079"/>
          </a:xfrm>
          <a:prstGeom prst="rect">
            <a:avLst/>
          </a:prstGeom>
          <a:ln w="19050">
            <a:solidFill>
              <a:schemeClr val="tx2"/>
            </a:solidFill>
          </a:ln>
        </p:spPr>
        <p:txBody>
          <a:bodyPr vert="horz" lIns="0" tIns="0" rIns="0" bIns="0" rtlCol="0">
            <a:noAutofit/>
          </a:bodyPr>
          <a:lstStyle>
            <a:lvl1pPr marL="0" marR="0" indent="0" algn="l" defTabSz="1088558" rtl="0" eaLnBrk="1" fontAlgn="auto" latinLnBrk="0" hangingPunct="1">
              <a:lnSpc>
                <a:spcPct val="100000"/>
              </a:lnSpc>
              <a:spcBef>
                <a:spcPts val="0"/>
              </a:spcBef>
              <a:spcAft>
                <a:spcPts val="0"/>
              </a:spcAft>
              <a:buClrTx/>
              <a:buSzPct val="80000"/>
              <a:buFont typeface="72 Brand" panose="02000000000000000000" pitchFamily="2" charset="0"/>
              <a:buNone/>
              <a:tabLst/>
              <a:defRPr sz="1600" b="0" i="0" kern="1200">
                <a:solidFill>
                  <a:srgbClr val="002A86"/>
                </a:solidFill>
                <a:latin typeface="+mn-lt"/>
                <a:ea typeface="+mn-ea"/>
                <a:cs typeface="+mn-cs"/>
              </a:defRPr>
            </a:lvl1pPr>
            <a:lvl2pPr marL="179964" indent="-179964" algn="l" defTabSz="1088558" rtl="0" eaLnBrk="1" latinLnBrk="0" hangingPunct="1">
              <a:spcBef>
                <a:spcPts val="600"/>
              </a:spcBef>
              <a:buClr>
                <a:schemeClr val="tx1"/>
              </a:buClr>
              <a:buSzPct val="100000"/>
              <a:buFont typeface="Arial" panose="020B0604020202020204" pitchFamily="34" charset="0"/>
              <a:buChar char="•"/>
              <a:defRPr sz="1800" b="0" i="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b="0" i="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r>
              <a:rPr lang="de-DE" kern="0" dirty="0">
                <a:latin typeface="72 Brand" panose="020B0504030603020204" pitchFamily="34" charset="0"/>
                <a:ea typeface="72 Brand" pitchFamily="34" charset="-128"/>
                <a:cs typeface="72 Brand" pitchFamily="34" charset="-128"/>
              </a:rPr>
              <a:t> Kirti Singh</a:t>
            </a:r>
          </a:p>
          <a:p>
            <a:r>
              <a:rPr lang="de-DE"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Product</a:t>
            </a:r>
            <a:r>
              <a:rPr lang="de-DE" sz="1400" kern="0" dirty="0">
                <a:latin typeface="72 Brand" panose="020B0504030603020204" pitchFamily="34" charset="0"/>
                <a:ea typeface="72 Brand" pitchFamily="34" charset="-128"/>
                <a:cs typeface="72 Brand" pitchFamily="34" charset="-128"/>
              </a:rPr>
              <a:t> Manager</a:t>
            </a:r>
          </a:p>
          <a:p>
            <a:r>
              <a:rPr lang="de-DE" sz="1400" kern="0" dirty="0">
                <a:latin typeface="72 Brand" panose="020B0504030603020204" pitchFamily="34" charset="0"/>
                <a:ea typeface="72 Brand" pitchFamily="34" charset="-128"/>
                <a:cs typeface="72 Brand" pitchFamily="34" charset="-128"/>
              </a:rPr>
              <a:t> kirti.singh01@sap.com</a:t>
            </a:r>
          </a:p>
          <a:p>
            <a:endParaRPr lang="de-DE" dirty="0"/>
          </a:p>
        </p:txBody>
      </p:sp>
    </p:spTree>
    <p:extLst>
      <p:ext uri="{BB962C8B-B14F-4D97-AF65-F5344CB8AC3E}">
        <p14:creationId xmlns:p14="http://schemas.microsoft.com/office/powerpoint/2010/main" val="3650463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ildplatzhalter 6">
            <a:extLst>
              <a:ext uri="{FF2B5EF4-FFF2-40B4-BE49-F238E27FC236}">
                <a16:creationId xmlns:a16="http://schemas.microsoft.com/office/drawing/2014/main" id="{0367C36E-CF08-8171-4E41-AF488350814C}"/>
              </a:ext>
            </a:extLst>
          </p:cNvPr>
          <p:cNvPicPr>
            <a:picLocks noGrp="1" noChangeAspect="1"/>
          </p:cNvPicPr>
          <p:nvPr>
            <p:ph type="pic" sz="quarter" idx="10"/>
          </p:nvPr>
        </p:nvPicPr>
        <p:blipFill>
          <a:blip r:embed="rId5"/>
          <a:srcRect l="21895" r="35004" b="8131"/>
          <a:stretch>
            <a:fillRect/>
          </a:stretch>
        </p:blipFill>
        <p:spPr>
          <a:xfrm>
            <a:off x="7364186" y="0"/>
            <a:ext cx="4830989" cy="6858000"/>
          </a:xfrm>
        </p:spPr>
      </p:pic>
      <p:sp>
        <p:nvSpPr>
          <p:cNvPr id="2" name="Agenda"/>
          <p:cNvSpPr>
            <a:spLocks noGrp="1"/>
          </p:cNvSpPr>
          <p:nvPr>
            <p:ph type="title"/>
          </p:nvPr>
        </p:nvSpPr>
        <p:spPr bwMode="gray"/>
        <p:txBody>
          <a:bodyPr/>
          <a:lstStyle/>
          <a:p>
            <a:r>
              <a:rPr lang="en-US"/>
              <a:t>Agenda</a:t>
            </a:r>
          </a:p>
        </p:txBody>
      </p:sp>
      <p:sp>
        <p:nvSpPr>
          <p:cNvPr id="3" name="Agenda items"/>
          <p:cNvSpPr>
            <a:spLocks noGrp="1"/>
          </p:cNvSpPr>
          <p:nvPr>
            <p:ph type="body" sz="quarter" idx="11"/>
          </p:nvPr>
        </p:nvSpPr>
        <p:spPr bwMode="gray"/>
        <p:txBody>
          <a:bodyPr>
            <a:noAutofit/>
          </a:bodyPr>
          <a:lstStyle/>
          <a:p>
            <a:pPr marL="457200" indent="-457200">
              <a:buFont typeface="+mj-lt"/>
              <a:buAutoNum type="arabicPeriod"/>
            </a:pPr>
            <a:r>
              <a:rPr lang="de-DE" dirty="0" err="1"/>
              <a:t>Introduction</a:t>
            </a:r>
            <a:r>
              <a:rPr lang="de-DE" dirty="0"/>
              <a:t> SAP Enterprise </a:t>
            </a:r>
            <a:r>
              <a:rPr lang="de-DE" dirty="0" err="1"/>
              <a:t>Threat</a:t>
            </a:r>
            <a:r>
              <a:rPr lang="de-DE" dirty="0"/>
              <a:t> </a:t>
            </a:r>
            <a:r>
              <a:rPr lang="de-DE" dirty="0" err="1"/>
              <a:t>Detection</a:t>
            </a:r>
            <a:r>
              <a:rPr lang="de-DE" dirty="0"/>
              <a:t>, </a:t>
            </a:r>
            <a:r>
              <a:rPr lang="de-DE" dirty="0" err="1"/>
              <a:t>cloud</a:t>
            </a:r>
            <a:r>
              <a:rPr lang="de-DE" dirty="0"/>
              <a:t> </a:t>
            </a:r>
            <a:r>
              <a:rPr lang="de-DE" dirty="0" err="1"/>
              <a:t>edition</a:t>
            </a:r>
            <a:endParaRPr lang="de-DE" dirty="0"/>
          </a:p>
          <a:p>
            <a:pPr marL="457200" indent="-457200">
              <a:buFont typeface="+mj-lt"/>
              <a:buAutoNum type="arabicPeriod"/>
            </a:pPr>
            <a:r>
              <a:rPr lang="de-DE" dirty="0"/>
              <a:t>SAP Enterprise </a:t>
            </a:r>
            <a:r>
              <a:rPr lang="de-DE" dirty="0" err="1"/>
              <a:t>Threat</a:t>
            </a:r>
            <a:r>
              <a:rPr lang="de-DE" dirty="0"/>
              <a:t> </a:t>
            </a:r>
            <a:r>
              <a:rPr lang="de-DE" dirty="0" err="1"/>
              <a:t>Detection</a:t>
            </a:r>
            <a:r>
              <a:rPr lang="de-DE" dirty="0"/>
              <a:t>, (</a:t>
            </a:r>
            <a:r>
              <a:rPr lang="de-DE" dirty="0" err="1"/>
              <a:t>public</a:t>
            </a:r>
            <a:r>
              <a:rPr lang="de-DE" dirty="0"/>
              <a:t> ) </a:t>
            </a:r>
            <a:r>
              <a:rPr lang="de-DE" dirty="0" err="1"/>
              <a:t>cloud</a:t>
            </a:r>
            <a:r>
              <a:rPr lang="de-DE" dirty="0"/>
              <a:t> </a:t>
            </a:r>
            <a:r>
              <a:rPr lang="de-DE" dirty="0" err="1"/>
              <a:t>edition</a:t>
            </a:r>
            <a:r>
              <a:rPr lang="de-DE" dirty="0"/>
              <a:t> </a:t>
            </a:r>
            <a:r>
              <a:rPr lang="de-DE" dirty="0" err="1"/>
              <a:t>for</a:t>
            </a:r>
            <a:r>
              <a:rPr lang="de-DE" dirty="0"/>
              <a:t> Private/Public Cloud SAP </a:t>
            </a:r>
            <a:r>
              <a:rPr lang="de-DE" dirty="0" err="1"/>
              <a:t>Landscapes</a:t>
            </a:r>
            <a:endParaRPr lang="de-DE" dirty="0"/>
          </a:p>
          <a:p>
            <a:pPr marL="457200" indent="-457200">
              <a:lnSpc>
                <a:spcPct val="150000"/>
              </a:lnSpc>
              <a:buFont typeface="+mj-lt"/>
              <a:buAutoNum type="arabicPeriod"/>
            </a:pPr>
            <a:r>
              <a:rPr lang="de-DE" dirty="0"/>
              <a:t>Short Preview </a:t>
            </a:r>
          </a:p>
          <a:p>
            <a:pPr marL="815975" lvl="2" indent="-457200">
              <a:lnSpc>
                <a:spcPct val="150000"/>
              </a:lnSpc>
              <a:buFont typeface="Wingdings" panose="05000000000000000000" pitchFamily="2" charset="2"/>
              <a:buChar char="§"/>
            </a:pPr>
            <a:r>
              <a:rPr lang="de-DE" dirty="0" err="1"/>
              <a:t>Starting</a:t>
            </a:r>
            <a:r>
              <a:rPr lang="de-DE" dirty="0"/>
              <a:t> UI</a:t>
            </a:r>
          </a:p>
          <a:p>
            <a:pPr marL="815975" lvl="2" indent="-457200">
              <a:buFont typeface="Wingdings" panose="05000000000000000000" pitchFamily="2" charset="2"/>
              <a:buChar char="§"/>
            </a:pPr>
            <a:r>
              <a:rPr lang="de-DE" dirty="0"/>
              <a:t>Dashboards (</a:t>
            </a:r>
            <a:r>
              <a:rPr lang="de-DE" dirty="0" err="1"/>
              <a:t>preview</a:t>
            </a:r>
            <a:r>
              <a:rPr lang="de-DE" dirty="0"/>
              <a:t>)</a:t>
            </a:r>
          </a:p>
        </p:txBody>
      </p:sp>
      <p:pic>
        <p:nvPicPr>
          <p:cNvPr id="9" name="Grafik 8" descr="Ein Bild, das Screenshot, Farbigkeit, Grafiken, Kreis enthält.&#10;&#10;KI-generierte Inhalte können fehlerhaft sein.">
            <a:extLst>
              <a:ext uri="{FF2B5EF4-FFF2-40B4-BE49-F238E27FC236}">
                <a16:creationId xmlns:a16="http://schemas.microsoft.com/office/drawing/2014/main" id="{8AC5F34D-605B-D432-C560-DFC00893E5CD}"/>
              </a:ext>
            </a:extLst>
          </p:cNvPr>
          <p:cNvPicPr>
            <a:picLocks noChangeAspect="1"/>
          </p:cNvPicPr>
          <p:nvPr/>
        </p:nvPicPr>
        <p:blipFill>
          <a:blip r:embed="rId6"/>
          <a:stretch>
            <a:fillRect/>
          </a:stretch>
        </p:blipFill>
        <p:spPr>
          <a:xfrm>
            <a:off x="7364186" y="220337"/>
            <a:ext cx="2809649" cy="6436921"/>
          </a:xfrm>
          <a:prstGeom prst="rect">
            <a:avLst/>
          </a:prstGeom>
        </p:spPr>
      </p:pic>
    </p:spTree>
    <p:custDataLst>
      <p:custData r:id="rId1"/>
      <p:custData r:id="rId2"/>
    </p:custDataLst>
    <p:extLst>
      <p:ext uri="{BB962C8B-B14F-4D97-AF65-F5344CB8AC3E}">
        <p14:creationId xmlns:p14="http://schemas.microsoft.com/office/powerpoint/2010/main" val="1677995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48AAF9-0DC8-B649-BCA1-F28D886DDE06}"/>
              </a:ext>
            </a:extLst>
          </p:cNvPr>
          <p:cNvSpPr>
            <a:spLocks noGrp="1"/>
          </p:cNvSpPr>
          <p:nvPr>
            <p:ph type="ctrTitle"/>
          </p:nvPr>
        </p:nvSpPr>
        <p:spPr>
          <a:xfrm>
            <a:off x="498474" y="1579893"/>
            <a:ext cx="6967646" cy="2538986"/>
          </a:xfrm>
        </p:spPr>
        <p:txBody>
          <a:bodyPr/>
          <a:lstStyle/>
          <a:p>
            <a:r>
              <a:rPr lang="de-DE" dirty="0" err="1"/>
              <a:t>Introduction</a:t>
            </a:r>
            <a:r>
              <a:rPr lang="de-DE" dirty="0"/>
              <a:t> </a:t>
            </a:r>
            <a:br>
              <a:rPr lang="de-DE" dirty="0"/>
            </a:br>
            <a:r>
              <a:rPr lang="de-DE" dirty="0"/>
              <a:t>SAP Enterprise </a:t>
            </a:r>
            <a:r>
              <a:rPr lang="de-DE" dirty="0" err="1"/>
              <a:t>Threat</a:t>
            </a:r>
            <a:r>
              <a:rPr lang="de-DE" dirty="0"/>
              <a:t> </a:t>
            </a:r>
            <a:r>
              <a:rPr lang="de-DE" dirty="0" err="1"/>
              <a:t>Detection</a:t>
            </a:r>
            <a:br>
              <a:rPr lang="de-DE" dirty="0"/>
            </a:br>
            <a:r>
              <a:rPr lang="de-DE" dirty="0"/>
              <a:t>Cloud Edition</a:t>
            </a:r>
          </a:p>
        </p:txBody>
      </p:sp>
    </p:spTree>
    <p:extLst>
      <p:ext uri="{BB962C8B-B14F-4D97-AF65-F5344CB8AC3E}">
        <p14:creationId xmlns:p14="http://schemas.microsoft.com/office/powerpoint/2010/main" val="1281419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0639DBB-AF8E-4F21-AD6B-75330BF693BF}"/>
              </a:ext>
            </a:extLst>
          </p:cNvPr>
          <p:cNvSpPr>
            <a:spLocks noGrp="1"/>
          </p:cNvSpPr>
          <p:nvPr>
            <p:ph type="body" sz="quarter" idx="11"/>
          </p:nvPr>
        </p:nvSpPr>
        <p:spPr>
          <a:xfrm>
            <a:off x="423988" y="1642860"/>
            <a:ext cx="5936619" cy="4718183"/>
          </a:xfrm>
        </p:spPr>
        <p:txBody>
          <a:bodyPr>
            <a:normAutofit/>
          </a:bodyPr>
          <a:lstStyle/>
          <a:p>
            <a:pPr>
              <a:lnSpc>
                <a:spcPct val="150000"/>
              </a:lnSpc>
            </a:pPr>
            <a:endParaRPr lang="en-US" sz="1200" dirty="0"/>
          </a:p>
          <a:p>
            <a:pPr algn="just">
              <a:lnSpc>
                <a:spcPct val="150000"/>
              </a:lnSpc>
            </a:pPr>
            <a:r>
              <a:rPr lang="en-US" sz="1800" dirty="0"/>
              <a:t>SAP Enterprise Threat Detection raises alerts in (near-) real-time, if security/compliance relevant suspicious activities happen in the application layer of your SAP landscape.</a:t>
            </a:r>
          </a:p>
          <a:p>
            <a:pPr algn="just">
              <a:lnSpc>
                <a:spcPct val="150000"/>
              </a:lnSpc>
            </a:pPr>
            <a:endParaRPr lang="en-US" sz="1800" dirty="0">
              <a:solidFill>
                <a:srgbClr val="C00000"/>
              </a:solidFill>
            </a:endParaRPr>
          </a:p>
          <a:p>
            <a:pPr algn="just">
              <a:lnSpc>
                <a:spcPct val="150000"/>
              </a:lnSpc>
              <a:spcBef>
                <a:spcPts val="600"/>
              </a:spcBef>
            </a:pPr>
            <a:r>
              <a:rPr lang="en-US" sz="1800" dirty="0"/>
              <a:t>SAP Enterprise Threat Detection uses  HANA technology to digest mass data log volumes, and run highly efficient automated processes to track hacker activity using SAP's predefined and easy customizable use cases. </a:t>
            </a:r>
          </a:p>
        </p:txBody>
      </p:sp>
      <p:sp>
        <p:nvSpPr>
          <p:cNvPr id="4" name="Title 3">
            <a:extLst>
              <a:ext uri="{FF2B5EF4-FFF2-40B4-BE49-F238E27FC236}">
                <a16:creationId xmlns:a16="http://schemas.microsoft.com/office/drawing/2014/main" id="{8F100CB2-7246-4992-AFD0-C2EE6FCB0F18}"/>
              </a:ext>
            </a:extLst>
          </p:cNvPr>
          <p:cNvSpPr>
            <a:spLocks noGrp="1"/>
          </p:cNvSpPr>
          <p:nvPr>
            <p:ph type="title"/>
          </p:nvPr>
        </p:nvSpPr>
        <p:spPr>
          <a:xfrm>
            <a:off x="504001" y="504000"/>
            <a:ext cx="7092000" cy="738664"/>
          </a:xfrm>
        </p:spPr>
        <p:txBody>
          <a:bodyPr/>
          <a:lstStyle/>
          <a:p>
            <a:r>
              <a:rPr lang="en-US" dirty="0"/>
              <a:t>What is SAP Enterprise Threat Detection </a:t>
            </a:r>
            <a:br>
              <a:rPr lang="en-US" dirty="0"/>
            </a:br>
            <a:endParaRPr lang="en-DE" i="1" dirty="0"/>
          </a:p>
        </p:txBody>
      </p:sp>
      <p:pic>
        <p:nvPicPr>
          <p:cNvPr id="5" name="Picture 4">
            <a:extLst>
              <a:ext uri="{FF2B5EF4-FFF2-40B4-BE49-F238E27FC236}">
                <a16:creationId xmlns:a16="http://schemas.microsoft.com/office/drawing/2014/main" id="{B33D57F2-EB54-3A62-5C4D-B54DB75DA15B}"/>
              </a:ext>
            </a:extLst>
          </p:cNvPr>
          <p:cNvPicPr>
            <a:picLocks noChangeAspect="1"/>
          </p:cNvPicPr>
          <p:nvPr/>
        </p:nvPicPr>
        <p:blipFill>
          <a:blip r:embed="rId3"/>
          <a:stretch>
            <a:fillRect/>
          </a:stretch>
        </p:blipFill>
        <p:spPr>
          <a:xfrm>
            <a:off x="6682154" y="1252668"/>
            <a:ext cx="5513021" cy="5605332"/>
          </a:xfrm>
          <a:prstGeom prst="rect">
            <a:avLst/>
          </a:prstGeom>
        </p:spPr>
      </p:pic>
    </p:spTree>
    <p:extLst>
      <p:ext uri="{BB962C8B-B14F-4D97-AF65-F5344CB8AC3E}">
        <p14:creationId xmlns:p14="http://schemas.microsoft.com/office/powerpoint/2010/main" val="3803002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32ACD-68D2-4162-9CC1-DABB203FE580}"/>
              </a:ext>
            </a:extLst>
          </p:cNvPr>
          <p:cNvSpPr txBox="1">
            <a:spLocks/>
          </p:cNvSpPr>
          <p:nvPr/>
        </p:nvSpPr>
        <p:spPr bwMode="black">
          <a:xfrm>
            <a:off x="504001" y="456866"/>
            <a:ext cx="11186476" cy="369332"/>
          </a:xfrm>
          <a:prstGeom prst="rect">
            <a:avLst/>
          </a:prstGeom>
        </p:spPr>
        <p:txBody>
          <a:bodyPr vert="horz" wrap="square" lIns="0" tIns="0" rIns="0" bIns="0" rtlCol="0" anchor="ctr" anchorCtr="0">
            <a:noAutofit/>
          </a:bodyPr>
          <a:lstStyle>
            <a:lvl1pPr algn="l" defTabSz="1088558" rtl="0" eaLnBrk="1" latinLnBrk="0" hangingPunct="1">
              <a:spcBef>
                <a:spcPct val="0"/>
              </a:spcBef>
              <a:buNone/>
              <a:defRPr sz="4400" b="1" kern="1200" baseline="0">
                <a:solidFill>
                  <a:schemeClr val="tx1"/>
                </a:solidFill>
                <a:latin typeface="+mj-lt"/>
                <a:ea typeface="+mj-ea"/>
                <a:cs typeface="+mj-cs"/>
              </a:defRPr>
            </a:lvl1pPr>
          </a:lstStyle>
          <a:p>
            <a:r>
              <a:rPr lang="en-US" sz="2400" b="0" dirty="0"/>
              <a:t>Use case categories</a:t>
            </a:r>
          </a:p>
        </p:txBody>
      </p:sp>
      <p:sp>
        <p:nvSpPr>
          <p:cNvPr id="21" name="Rectangle 20">
            <a:extLst>
              <a:ext uri="{FF2B5EF4-FFF2-40B4-BE49-F238E27FC236}">
                <a16:creationId xmlns:a16="http://schemas.microsoft.com/office/drawing/2014/main" id="{6CAD80BE-4D6E-4838-9186-E462498CDFED}"/>
              </a:ext>
            </a:extLst>
          </p:cNvPr>
          <p:cNvSpPr/>
          <p:nvPr/>
        </p:nvSpPr>
        <p:spPr bwMode="gray">
          <a:xfrm>
            <a:off x="2636520" y="1161823"/>
            <a:ext cx="9329508" cy="5498057"/>
          </a:xfrm>
          <a:prstGeom prst="rect">
            <a:avLst/>
          </a:prstGeom>
          <a:noFill/>
          <a:ln w="25400" algn="ctr">
            <a:noFill/>
            <a:miter lim="800000"/>
            <a:headEnd/>
            <a:tailEnd/>
          </a:ln>
        </p:spPr>
        <p:txBody>
          <a:bodyPr lIns="90000" tIns="72000" rIns="90000" bIns="72000" rtlCol="0" anchor="t"/>
          <a:lstStyle/>
          <a:p>
            <a:pPr marL="0" algn="l" rtl="0" eaLnBrk="1" fontAlgn="b" latinLnBrk="0" hangingPunct="1">
              <a:spcBef>
                <a:spcPts val="0"/>
              </a:spcBef>
              <a:spcAft>
                <a:spcPts val="0"/>
              </a:spcAft>
            </a:pPr>
            <a:r>
              <a:rPr lang="en-US" sz="1400" b="1" i="0" u="none" strike="noStrike" kern="1200">
                <a:solidFill>
                  <a:srgbClr val="000000"/>
                </a:solidFill>
                <a:effectLst/>
                <a:latin typeface="+mn-lt"/>
              </a:rPr>
              <a:t>Use of critical resource</a:t>
            </a:r>
            <a:endParaRPr lang="en-US" sz="1400" b="0" i="0" u="none" strike="noStrike">
              <a:effectLst/>
              <a:latin typeface="+mn-lt"/>
            </a:endParaRPr>
          </a:p>
          <a:p>
            <a:pPr marL="548640" algn="l" rtl="0" eaLnBrk="1" fontAlgn="b" latinLnBrk="0" hangingPunct="1">
              <a:spcBef>
                <a:spcPts val="0"/>
              </a:spcBef>
              <a:spcAft>
                <a:spcPts val="0"/>
              </a:spcAft>
            </a:pPr>
            <a:r>
              <a:rPr lang="en-US" sz="1400" i="0" u="none" strike="noStrike" kern="1200">
                <a:solidFill>
                  <a:srgbClr val="000000"/>
                </a:solidFill>
                <a:effectLst/>
                <a:latin typeface="+mn-lt"/>
              </a:rPr>
              <a:t>Execution of critical functions, reports and transactions</a:t>
            </a:r>
            <a:endParaRPr lang="en-US" sz="1400" i="0" u="none" strike="noStrike">
              <a:effectLst/>
              <a:latin typeface="+mn-lt"/>
            </a:endParaRPr>
          </a:p>
          <a:p>
            <a:pPr marL="548640" algn="l" rtl="0" eaLnBrk="1" fontAlgn="b" latinLnBrk="0" hangingPunct="1">
              <a:spcBef>
                <a:spcPts val="0"/>
              </a:spcBef>
              <a:spcAft>
                <a:spcPts val="0"/>
              </a:spcAft>
            </a:pPr>
            <a:r>
              <a:rPr lang="en-US" sz="1400" i="0" u="none" strike="noStrike" kern="1200">
                <a:solidFill>
                  <a:srgbClr val="000000"/>
                </a:solidFill>
                <a:effectLst/>
                <a:latin typeface="+mn-lt"/>
              </a:rPr>
              <a:t>Change, manipulation or spy out of business data</a:t>
            </a:r>
          </a:p>
          <a:p>
            <a:pPr marL="548640" algn="l" rtl="0" eaLnBrk="1" fontAlgn="b" latinLnBrk="0" hangingPunct="1">
              <a:spcBef>
                <a:spcPts val="0"/>
              </a:spcBef>
              <a:spcAft>
                <a:spcPts val="0"/>
              </a:spcAft>
            </a:pPr>
            <a:r>
              <a:rPr lang="en-US" sz="1400" i="0" u="none" strike="noStrike" kern="1200">
                <a:solidFill>
                  <a:srgbClr val="000000"/>
                </a:solidFill>
                <a:effectLst/>
                <a:latin typeface="+mn-lt"/>
              </a:rPr>
              <a:t>Change or manipulation of critical configuration</a:t>
            </a:r>
            <a:endParaRPr lang="en-US" sz="1400" i="0" u="none" strike="noStrike">
              <a:effectLst/>
              <a:latin typeface="+mn-lt"/>
            </a:endParaRPr>
          </a:p>
          <a:p>
            <a:pPr marL="0" algn="l" rtl="0" eaLnBrk="1" fontAlgn="b" latinLnBrk="0" hangingPunct="1">
              <a:spcBef>
                <a:spcPts val="0"/>
              </a:spcBef>
              <a:spcAft>
                <a:spcPts val="0"/>
              </a:spcAft>
            </a:pPr>
            <a:endParaRPr lang="en-US" sz="1400" i="0" u="none" strike="noStrike" kern="1200">
              <a:solidFill>
                <a:srgbClr val="000000"/>
              </a:solidFill>
              <a:effectLst/>
              <a:latin typeface="+mn-lt"/>
            </a:endParaRPr>
          </a:p>
          <a:p>
            <a:pPr marL="0" algn="l" rtl="0" eaLnBrk="1" fontAlgn="b" latinLnBrk="0" hangingPunct="1">
              <a:spcBef>
                <a:spcPts val="0"/>
              </a:spcBef>
              <a:spcAft>
                <a:spcPts val="0"/>
              </a:spcAft>
            </a:pPr>
            <a:r>
              <a:rPr lang="en-US" sz="1400" b="1" i="0" u="none" strike="noStrike" kern="1200">
                <a:solidFill>
                  <a:srgbClr val="000000"/>
                </a:solidFill>
                <a:effectLst/>
                <a:latin typeface="+mn-lt"/>
              </a:rPr>
              <a:t>User Manipulation</a:t>
            </a:r>
            <a:endParaRPr lang="en-US" sz="1400" b="1" i="0" u="none" strike="noStrike">
              <a:effectLst/>
              <a:latin typeface="+mn-lt"/>
            </a:endParaRPr>
          </a:p>
          <a:p>
            <a:pPr marL="548640" algn="l" rtl="0" eaLnBrk="1" fontAlgn="b" latinLnBrk="0" hangingPunct="1">
              <a:spcBef>
                <a:spcPts val="0"/>
              </a:spcBef>
              <a:spcAft>
                <a:spcPts val="0"/>
              </a:spcAft>
            </a:pPr>
            <a:r>
              <a:rPr lang="en-US" sz="1400" i="0" u="none" strike="noStrike" kern="1200">
                <a:solidFill>
                  <a:srgbClr val="000000"/>
                </a:solidFill>
                <a:effectLst/>
                <a:latin typeface="+mn-lt"/>
              </a:rPr>
              <a:t>Critical authorization assignment</a:t>
            </a:r>
            <a:endParaRPr lang="en-US" sz="1400" i="0" u="none" strike="noStrike">
              <a:effectLst/>
              <a:latin typeface="+mn-lt"/>
            </a:endParaRPr>
          </a:p>
          <a:p>
            <a:pPr marL="548640" algn="l" rtl="0" eaLnBrk="1" fontAlgn="b" latinLnBrk="0" hangingPunct="1">
              <a:spcBef>
                <a:spcPts val="0"/>
              </a:spcBef>
              <a:spcAft>
                <a:spcPts val="0"/>
              </a:spcAft>
            </a:pPr>
            <a:r>
              <a:rPr lang="en-US" sz="1400" i="0" u="none" strike="noStrike" kern="1200">
                <a:solidFill>
                  <a:srgbClr val="000000"/>
                </a:solidFill>
                <a:effectLst/>
                <a:latin typeface="+mn-lt"/>
              </a:rPr>
              <a:t>User role create, drop or manipulation</a:t>
            </a:r>
            <a:endParaRPr lang="en-US" sz="1400" i="0" u="none" strike="noStrike">
              <a:effectLst/>
              <a:latin typeface="+mn-lt"/>
            </a:endParaRPr>
          </a:p>
          <a:p>
            <a:pPr marL="548640" algn="l" rtl="0" eaLnBrk="1" fontAlgn="b" latinLnBrk="0" hangingPunct="1">
              <a:spcBef>
                <a:spcPts val="0"/>
              </a:spcBef>
              <a:spcAft>
                <a:spcPts val="0"/>
              </a:spcAft>
            </a:pPr>
            <a:r>
              <a:rPr lang="en-US" sz="1400" i="0" u="none" strike="noStrike" kern="1200">
                <a:solidFill>
                  <a:srgbClr val="000000"/>
                </a:solidFill>
                <a:effectLst/>
                <a:latin typeface="+mn-lt"/>
              </a:rPr>
              <a:t>Reference user assignment</a:t>
            </a:r>
            <a:endParaRPr lang="en-US" sz="1400" i="0" u="none" strike="noStrike">
              <a:effectLst/>
              <a:latin typeface="+mn-lt"/>
            </a:endParaRPr>
          </a:p>
          <a:p>
            <a:pPr marL="548640" marR="0" indent="0" algn="l" rtl="0" eaLnBrk="1" fontAlgn="b" latinLnBrk="0" hangingPunct="1">
              <a:spcBef>
                <a:spcPts val="0"/>
              </a:spcBef>
              <a:spcAft>
                <a:spcPts val="0"/>
              </a:spcAft>
            </a:pPr>
            <a:r>
              <a:rPr lang="en-US" sz="1400" i="0" u="none" strike="noStrike" kern="1200">
                <a:solidFill>
                  <a:srgbClr val="000000"/>
                </a:solidFill>
                <a:effectLst/>
                <a:latin typeface="+mn-lt"/>
              </a:rPr>
              <a:t>User morphing by changing type or probable identity theft </a:t>
            </a:r>
            <a:endParaRPr lang="en-US" sz="1400" i="0" u="none" strike="noStrike">
              <a:effectLst/>
              <a:latin typeface="+mn-lt"/>
            </a:endParaRPr>
          </a:p>
          <a:p>
            <a:pPr marL="0" algn="l" rtl="0" eaLnBrk="1" fontAlgn="b" latinLnBrk="0" hangingPunct="1">
              <a:spcBef>
                <a:spcPts val="0"/>
              </a:spcBef>
              <a:spcAft>
                <a:spcPts val="0"/>
              </a:spcAft>
            </a:pPr>
            <a:endParaRPr lang="en-US" sz="1400">
              <a:solidFill>
                <a:srgbClr val="000000"/>
              </a:solidFill>
              <a:latin typeface="+mn-lt"/>
            </a:endParaRPr>
          </a:p>
          <a:p>
            <a:pPr marL="0" algn="l" rtl="0" eaLnBrk="1" fontAlgn="b" latinLnBrk="0" hangingPunct="1">
              <a:spcBef>
                <a:spcPts val="0"/>
              </a:spcBef>
              <a:spcAft>
                <a:spcPts val="0"/>
              </a:spcAft>
            </a:pPr>
            <a:r>
              <a:rPr lang="en-US" sz="1400" b="1" i="0" u="none" strike="noStrike" kern="1200">
                <a:solidFill>
                  <a:srgbClr val="000000"/>
                </a:solidFill>
                <a:effectLst/>
                <a:latin typeface="+mn-lt"/>
              </a:rPr>
              <a:t>Debugging</a:t>
            </a:r>
            <a:endParaRPr lang="en-US" sz="1400" b="1" i="0" u="none" strike="noStrike">
              <a:effectLst/>
              <a:latin typeface="+mn-lt"/>
            </a:endParaRPr>
          </a:p>
          <a:p>
            <a:pPr marL="548640" algn="l" rtl="0" eaLnBrk="1" fontAlgn="b" latinLnBrk="0" hangingPunct="1">
              <a:spcBef>
                <a:spcPts val="0"/>
              </a:spcBef>
              <a:spcAft>
                <a:spcPts val="0"/>
              </a:spcAft>
            </a:pPr>
            <a:r>
              <a:rPr lang="en-US" sz="1400">
                <a:solidFill>
                  <a:srgbClr val="000000"/>
                </a:solidFill>
                <a:latin typeface="+mn-lt"/>
              </a:rPr>
              <a:t>Debugging with change of control flow while debugging</a:t>
            </a:r>
          </a:p>
          <a:p>
            <a:pPr marL="548640" algn="l" rtl="0" eaLnBrk="1" fontAlgn="b" latinLnBrk="0" hangingPunct="1">
              <a:spcBef>
                <a:spcPts val="0"/>
              </a:spcBef>
              <a:spcAft>
                <a:spcPts val="0"/>
              </a:spcAft>
            </a:pPr>
            <a:r>
              <a:rPr lang="en-US" sz="1400">
                <a:solidFill>
                  <a:srgbClr val="000000"/>
                </a:solidFill>
                <a:latin typeface="+mn-lt"/>
              </a:rPr>
              <a:t>Debugging with change of variable values during debugging</a:t>
            </a:r>
          </a:p>
          <a:p>
            <a:pPr marL="548640" algn="l" rtl="0" eaLnBrk="1" fontAlgn="b" latinLnBrk="0" hangingPunct="1">
              <a:spcBef>
                <a:spcPts val="0"/>
              </a:spcBef>
              <a:spcAft>
                <a:spcPts val="0"/>
              </a:spcAft>
            </a:pPr>
            <a:r>
              <a:rPr lang="en-US" sz="1400">
                <a:solidFill>
                  <a:srgbClr val="000000"/>
                </a:solidFill>
                <a:latin typeface="+mn-lt"/>
              </a:rPr>
              <a:t>Debugging in critical systems</a:t>
            </a:r>
          </a:p>
          <a:p>
            <a:pPr marL="548640" algn="l" rtl="0" eaLnBrk="1" fontAlgn="b" latinLnBrk="0" hangingPunct="1">
              <a:spcBef>
                <a:spcPts val="0"/>
              </a:spcBef>
              <a:spcAft>
                <a:spcPts val="0"/>
              </a:spcAft>
            </a:pPr>
            <a:r>
              <a:rPr lang="en-US" sz="1400">
                <a:solidFill>
                  <a:srgbClr val="000000"/>
                </a:solidFill>
                <a:latin typeface="+mn-lt"/>
              </a:rPr>
              <a:t>Debugging in systems assigned to critical roles</a:t>
            </a:r>
          </a:p>
          <a:p>
            <a:pPr marL="0" algn="l" rtl="0" eaLnBrk="1" fontAlgn="b" latinLnBrk="0" hangingPunct="1">
              <a:spcBef>
                <a:spcPts val="0"/>
              </a:spcBef>
              <a:spcAft>
                <a:spcPts val="0"/>
              </a:spcAft>
            </a:pPr>
            <a:endParaRPr lang="en-US" sz="1400">
              <a:solidFill>
                <a:srgbClr val="000000"/>
              </a:solidFill>
              <a:latin typeface="+mn-lt"/>
            </a:endParaRPr>
          </a:p>
          <a:p>
            <a:pPr fontAlgn="b"/>
            <a:r>
              <a:rPr lang="en-US" sz="1400" b="1">
                <a:solidFill>
                  <a:srgbClr val="000000"/>
                </a:solidFill>
                <a:latin typeface="+mn-lt"/>
              </a:rPr>
              <a:t>System Access</a:t>
            </a:r>
          </a:p>
          <a:p>
            <a:pPr marL="548640" algn="l" rtl="0" eaLnBrk="1" fontAlgn="b" latinLnBrk="0" hangingPunct="1">
              <a:spcBef>
                <a:spcPts val="0"/>
              </a:spcBef>
              <a:spcAft>
                <a:spcPts val="0"/>
              </a:spcAft>
            </a:pPr>
            <a:r>
              <a:rPr lang="en-US" sz="1400" i="0" u="none" strike="noStrike" kern="1200">
                <a:solidFill>
                  <a:srgbClr val="000000"/>
                </a:solidFill>
                <a:effectLst/>
                <a:latin typeface="+mn-lt"/>
              </a:rPr>
              <a:t>Failed logon with too many attempts</a:t>
            </a:r>
            <a:endParaRPr lang="en-US" sz="1400" i="0" u="none" strike="noStrike">
              <a:effectLst/>
              <a:latin typeface="+mn-lt"/>
            </a:endParaRPr>
          </a:p>
          <a:p>
            <a:pPr marL="548640" algn="l" rtl="0" eaLnBrk="1" fontAlgn="b" latinLnBrk="0" hangingPunct="1">
              <a:spcBef>
                <a:spcPts val="0"/>
              </a:spcBef>
              <a:spcAft>
                <a:spcPts val="0"/>
              </a:spcAft>
            </a:pPr>
            <a:r>
              <a:rPr lang="en-US" sz="1400" i="0" u="none" strike="noStrike" kern="1200">
                <a:solidFill>
                  <a:srgbClr val="000000"/>
                </a:solidFill>
                <a:effectLst/>
                <a:latin typeface="+mn-lt"/>
              </a:rPr>
              <a:t>Failed Logon with too many password logon attempts</a:t>
            </a:r>
            <a:endParaRPr lang="en-US" sz="1400" i="0" u="none" strike="noStrike">
              <a:effectLst/>
              <a:latin typeface="+mn-lt"/>
            </a:endParaRPr>
          </a:p>
          <a:p>
            <a:pPr marL="548640" algn="l" rtl="0" eaLnBrk="1" fontAlgn="b" latinLnBrk="0" hangingPunct="1">
              <a:spcBef>
                <a:spcPts val="0"/>
              </a:spcBef>
              <a:spcAft>
                <a:spcPts val="0"/>
              </a:spcAft>
            </a:pPr>
            <a:r>
              <a:rPr lang="en-US" sz="1400">
                <a:solidFill>
                  <a:srgbClr val="000000"/>
                </a:solidFill>
                <a:latin typeface="+mn-lt"/>
              </a:rPr>
              <a:t>Logon with SAP standard </a:t>
            </a:r>
            <a:r>
              <a:rPr lang="en-US" sz="1400" i="0" u="none" strike="noStrike" kern="1200">
                <a:solidFill>
                  <a:srgbClr val="000000"/>
                </a:solidFill>
                <a:effectLst/>
                <a:latin typeface="+mn-lt"/>
              </a:rPr>
              <a:t>users, or high privileged users</a:t>
            </a:r>
            <a:endParaRPr lang="en-US" sz="1400" i="0" u="none" strike="noStrike">
              <a:effectLst/>
              <a:latin typeface="+mn-lt"/>
            </a:endParaRPr>
          </a:p>
          <a:p>
            <a:pPr marL="0" algn="l" rtl="0" eaLnBrk="1" fontAlgn="b" latinLnBrk="0" hangingPunct="1">
              <a:spcBef>
                <a:spcPts val="0"/>
              </a:spcBef>
              <a:spcAft>
                <a:spcPts val="0"/>
              </a:spcAft>
            </a:pPr>
            <a:endParaRPr lang="en-US" sz="1400">
              <a:solidFill>
                <a:srgbClr val="000000"/>
              </a:solidFill>
              <a:latin typeface="+mn-lt"/>
            </a:endParaRPr>
          </a:p>
          <a:p>
            <a:pPr fontAlgn="b"/>
            <a:r>
              <a:rPr lang="en-US" sz="1400" b="1">
                <a:solidFill>
                  <a:srgbClr val="000000"/>
                </a:solidFill>
                <a:latin typeface="+mn-lt"/>
              </a:rPr>
              <a:t>Suspicious Actions</a:t>
            </a:r>
          </a:p>
          <a:p>
            <a:pPr marL="548640" algn="l" rtl="0" eaLnBrk="1" fontAlgn="b" latinLnBrk="0" hangingPunct="1">
              <a:spcBef>
                <a:spcPts val="0"/>
              </a:spcBef>
              <a:spcAft>
                <a:spcPts val="0"/>
              </a:spcAft>
            </a:pPr>
            <a:r>
              <a:rPr lang="en-US" sz="1400" i="0" u="none" strike="noStrike" kern="1200">
                <a:solidFill>
                  <a:srgbClr val="000000"/>
                </a:solidFill>
                <a:effectLst/>
                <a:latin typeface="+mn-lt"/>
              </a:rPr>
              <a:t>Dynamic program execution, download</a:t>
            </a:r>
          </a:p>
          <a:p>
            <a:pPr marL="548640" algn="l" rtl="0" eaLnBrk="1" fontAlgn="b" latinLnBrk="0" hangingPunct="1">
              <a:spcBef>
                <a:spcPts val="0"/>
              </a:spcBef>
              <a:spcAft>
                <a:spcPts val="0"/>
              </a:spcAft>
            </a:pPr>
            <a:r>
              <a:rPr lang="en-US" sz="1400">
                <a:solidFill>
                  <a:srgbClr val="000000"/>
                </a:solidFill>
                <a:latin typeface="+mn-lt"/>
              </a:rPr>
              <a:t>Dynamic code and system changes</a:t>
            </a:r>
            <a:endParaRPr lang="en-US" sz="1400" i="0" u="none" strike="noStrike">
              <a:effectLst/>
              <a:latin typeface="+mn-lt"/>
            </a:endParaRPr>
          </a:p>
        </p:txBody>
      </p:sp>
      <p:pic>
        <p:nvPicPr>
          <p:cNvPr id="2" name="Picture 1">
            <a:extLst>
              <a:ext uri="{FF2B5EF4-FFF2-40B4-BE49-F238E27FC236}">
                <a16:creationId xmlns:a16="http://schemas.microsoft.com/office/drawing/2014/main" id="{251402BB-2EB2-1A44-6A07-C2F72752CF33}"/>
              </a:ext>
            </a:extLst>
          </p:cNvPr>
          <p:cNvPicPr>
            <a:picLocks noChangeAspect="1"/>
          </p:cNvPicPr>
          <p:nvPr/>
        </p:nvPicPr>
        <p:blipFill>
          <a:blip r:embed="rId7"/>
          <a:srcRect/>
          <a:stretch/>
        </p:blipFill>
        <p:spPr>
          <a:xfrm>
            <a:off x="1376451" y="1240072"/>
            <a:ext cx="630501" cy="719999"/>
          </a:xfrm>
          <a:prstGeom prst="rect">
            <a:avLst/>
          </a:prstGeom>
        </p:spPr>
      </p:pic>
      <p:pic>
        <p:nvPicPr>
          <p:cNvPr id="8" name="Picture 7">
            <a:extLst>
              <a:ext uri="{FF2B5EF4-FFF2-40B4-BE49-F238E27FC236}">
                <a16:creationId xmlns:a16="http://schemas.microsoft.com/office/drawing/2014/main" id="{4D5DF128-7D42-1490-CBD2-10DCA3C642E2}"/>
              </a:ext>
            </a:extLst>
          </p:cNvPr>
          <p:cNvPicPr>
            <a:picLocks noChangeAspect="1"/>
          </p:cNvPicPr>
          <p:nvPr>
            <p:custDataLst>
              <p:tags r:id="rId1"/>
            </p:custDataLst>
          </p:nvPr>
        </p:nvPicPr>
        <p:blipFill rotWithShape="1">
          <a:blip r:embed="rId8"/>
          <a:srcRect/>
          <a:stretch/>
        </p:blipFill>
        <p:spPr>
          <a:xfrm>
            <a:off x="1376451" y="2373945"/>
            <a:ext cx="711447" cy="711447"/>
          </a:xfrm>
          <a:prstGeom prst="rect">
            <a:avLst/>
          </a:prstGeom>
        </p:spPr>
      </p:pic>
      <p:pic>
        <p:nvPicPr>
          <p:cNvPr id="14" name="Picture 13">
            <a:extLst>
              <a:ext uri="{FF2B5EF4-FFF2-40B4-BE49-F238E27FC236}">
                <a16:creationId xmlns:a16="http://schemas.microsoft.com/office/drawing/2014/main" id="{06E78101-BD95-22AA-EE61-A0A3B6AB5081}"/>
              </a:ext>
            </a:extLst>
          </p:cNvPr>
          <p:cNvPicPr>
            <a:picLocks noChangeAspect="1"/>
          </p:cNvPicPr>
          <p:nvPr>
            <p:custDataLst>
              <p:tags r:id="rId2"/>
            </p:custDataLst>
          </p:nvPr>
        </p:nvPicPr>
        <p:blipFill rotWithShape="1">
          <a:blip r:embed="rId9"/>
          <a:srcRect/>
          <a:stretch/>
        </p:blipFill>
        <p:spPr>
          <a:xfrm>
            <a:off x="1357055" y="3585902"/>
            <a:ext cx="649897" cy="649897"/>
          </a:xfrm>
          <a:prstGeom prst="rect">
            <a:avLst/>
          </a:prstGeom>
        </p:spPr>
      </p:pic>
      <p:pic>
        <p:nvPicPr>
          <p:cNvPr id="17" name="Picture 16">
            <a:extLst>
              <a:ext uri="{FF2B5EF4-FFF2-40B4-BE49-F238E27FC236}">
                <a16:creationId xmlns:a16="http://schemas.microsoft.com/office/drawing/2014/main" id="{0779F461-368D-2F05-F81A-AD5287410D59}"/>
              </a:ext>
            </a:extLst>
          </p:cNvPr>
          <p:cNvPicPr>
            <a:picLocks noChangeAspect="1"/>
          </p:cNvPicPr>
          <p:nvPr>
            <p:custDataLst>
              <p:tags r:id="rId3"/>
            </p:custDataLst>
          </p:nvPr>
        </p:nvPicPr>
        <p:blipFill rotWithShape="1">
          <a:blip r:embed="rId10"/>
          <a:srcRect/>
          <a:stretch/>
        </p:blipFill>
        <p:spPr>
          <a:xfrm>
            <a:off x="1357055" y="4853594"/>
            <a:ext cx="643084" cy="643798"/>
          </a:xfrm>
          <a:prstGeom prst="rect">
            <a:avLst/>
          </a:prstGeom>
        </p:spPr>
      </p:pic>
      <p:pic>
        <p:nvPicPr>
          <p:cNvPr id="20" name="Picture 19">
            <a:extLst>
              <a:ext uri="{FF2B5EF4-FFF2-40B4-BE49-F238E27FC236}">
                <a16:creationId xmlns:a16="http://schemas.microsoft.com/office/drawing/2014/main" id="{1032C556-80CD-3D97-0E6E-006259B406C6}"/>
              </a:ext>
            </a:extLst>
          </p:cNvPr>
          <p:cNvPicPr>
            <a:picLocks noChangeAspect="1"/>
          </p:cNvPicPr>
          <p:nvPr>
            <p:custDataLst>
              <p:tags r:id="rId4"/>
            </p:custDataLst>
          </p:nvPr>
        </p:nvPicPr>
        <p:blipFill rotWithShape="1">
          <a:blip r:embed="rId11"/>
          <a:srcRect/>
          <a:stretch/>
        </p:blipFill>
        <p:spPr>
          <a:xfrm>
            <a:off x="1357055" y="5993061"/>
            <a:ext cx="789824" cy="690767"/>
          </a:xfrm>
          <a:prstGeom prst="rect">
            <a:avLst/>
          </a:prstGeom>
        </p:spPr>
      </p:pic>
    </p:spTree>
    <p:extLst>
      <p:ext uri="{BB962C8B-B14F-4D97-AF65-F5344CB8AC3E}">
        <p14:creationId xmlns:p14="http://schemas.microsoft.com/office/powerpoint/2010/main" val="2104934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B80F3-C298-E5B3-510D-C7BEC13C603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206FEAE-B706-CDFF-8245-203635CCB90F}"/>
              </a:ext>
            </a:extLst>
          </p:cNvPr>
          <p:cNvSpPr>
            <a:spLocks noGrp="1"/>
          </p:cNvSpPr>
          <p:nvPr>
            <p:ph type="ctrTitle"/>
          </p:nvPr>
        </p:nvSpPr>
        <p:spPr>
          <a:xfrm>
            <a:off x="498474" y="1579893"/>
            <a:ext cx="6967646" cy="2538986"/>
          </a:xfrm>
        </p:spPr>
        <p:txBody>
          <a:bodyPr/>
          <a:lstStyle/>
          <a:p>
            <a:r>
              <a:rPr lang="de-DE" dirty="0"/>
              <a:t>SAP Enterprise </a:t>
            </a:r>
            <a:r>
              <a:rPr lang="de-DE" dirty="0" err="1"/>
              <a:t>Threat</a:t>
            </a:r>
            <a:r>
              <a:rPr lang="de-DE" dirty="0"/>
              <a:t> </a:t>
            </a:r>
            <a:r>
              <a:rPr lang="de-DE" dirty="0" err="1"/>
              <a:t>Detection</a:t>
            </a:r>
            <a:r>
              <a:rPr lang="de-DE" dirty="0"/>
              <a:t>, (</a:t>
            </a:r>
            <a:r>
              <a:rPr lang="de-DE" dirty="0" err="1"/>
              <a:t>public</a:t>
            </a:r>
            <a:r>
              <a:rPr lang="de-DE" dirty="0"/>
              <a:t>) </a:t>
            </a:r>
            <a:r>
              <a:rPr lang="de-DE" dirty="0" err="1"/>
              <a:t>cloud</a:t>
            </a:r>
            <a:r>
              <a:rPr lang="de-DE" dirty="0"/>
              <a:t> </a:t>
            </a:r>
            <a:r>
              <a:rPr lang="de-DE" dirty="0" err="1"/>
              <a:t>edition</a:t>
            </a:r>
            <a:r>
              <a:rPr lang="de-DE" dirty="0"/>
              <a:t> </a:t>
            </a:r>
            <a:r>
              <a:rPr lang="de-DE" dirty="0" err="1"/>
              <a:t>for</a:t>
            </a:r>
            <a:r>
              <a:rPr lang="de-DE" dirty="0"/>
              <a:t> Private/Public Cloud SAP </a:t>
            </a:r>
            <a:r>
              <a:rPr lang="de-DE" dirty="0" err="1"/>
              <a:t>Landscapes</a:t>
            </a:r>
            <a:endParaRPr lang="de-DE" dirty="0"/>
          </a:p>
        </p:txBody>
      </p:sp>
    </p:spTree>
    <p:extLst>
      <p:ext uri="{BB962C8B-B14F-4D97-AF65-F5344CB8AC3E}">
        <p14:creationId xmlns:p14="http://schemas.microsoft.com/office/powerpoint/2010/main" val="3542402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75B0C52-FFA8-E7B4-6B6E-646FA9414086}"/>
              </a:ext>
            </a:extLst>
          </p:cNvPr>
          <p:cNvPicPr>
            <a:picLocks noChangeAspect="1"/>
          </p:cNvPicPr>
          <p:nvPr/>
        </p:nvPicPr>
        <p:blipFill>
          <a:blip r:embed="rId2"/>
          <a:stretch>
            <a:fillRect/>
          </a:stretch>
        </p:blipFill>
        <p:spPr>
          <a:xfrm>
            <a:off x="308934" y="152116"/>
            <a:ext cx="11577307" cy="6553768"/>
          </a:xfrm>
          <a:prstGeom prst="rect">
            <a:avLst/>
          </a:prstGeom>
          <a:effectLst>
            <a:softEdge rad="0"/>
          </a:effectLst>
        </p:spPr>
      </p:pic>
      <p:sp>
        <p:nvSpPr>
          <p:cNvPr id="3" name="Title 2">
            <a:extLst>
              <a:ext uri="{FF2B5EF4-FFF2-40B4-BE49-F238E27FC236}">
                <a16:creationId xmlns:a16="http://schemas.microsoft.com/office/drawing/2014/main" id="{C542A115-E369-E487-D346-BEA55FCA2AE2}"/>
              </a:ext>
            </a:extLst>
          </p:cNvPr>
          <p:cNvSpPr>
            <a:spLocks noGrp="1"/>
          </p:cNvSpPr>
          <p:nvPr>
            <p:ph type="title"/>
          </p:nvPr>
        </p:nvSpPr>
        <p:spPr/>
        <p:txBody>
          <a:bodyPr/>
          <a:lstStyle/>
          <a:p>
            <a:r>
              <a:rPr lang="en-US" dirty="0">
                <a:cs typeface="Arial"/>
              </a:rPr>
              <a:t>SAP S/4HANA Private/Public Cloud: </a:t>
            </a:r>
            <a:r>
              <a:rPr lang="en-US" dirty="0">
                <a:solidFill>
                  <a:schemeClr val="accent3"/>
                </a:solidFill>
                <a:cs typeface="Arial"/>
              </a:rPr>
              <a:t>Shared responsibility</a:t>
            </a:r>
            <a:endParaRPr lang="de-DE" dirty="0"/>
          </a:p>
        </p:txBody>
      </p:sp>
      <p:cxnSp>
        <p:nvCxnSpPr>
          <p:cNvPr id="6" name="Straight Arrow Connector 5">
            <a:extLst>
              <a:ext uri="{FF2B5EF4-FFF2-40B4-BE49-F238E27FC236}">
                <a16:creationId xmlns:a16="http://schemas.microsoft.com/office/drawing/2014/main" id="{E91F2064-ABD8-8EA4-D4C1-46614943ABB7}"/>
              </a:ext>
            </a:extLst>
          </p:cNvPr>
          <p:cNvCxnSpPr>
            <a:cxnSpLocks/>
          </p:cNvCxnSpPr>
          <p:nvPr/>
        </p:nvCxnSpPr>
        <p:spPr>
          <a:xfrm flipH="1" flipV="1">
            <a:off x="5823284" y="1742173"/>
            <a:ext cx="1728584" cy="624509"/>
          </a:xfrm>
          <a:prstGeom prst="straightConnector1">
            <a:avLst/>
          </a:prstGeom>
          <a:ln w="508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9F2ACD7-9B56-536B-2581-6F94EFF24B12}"/>
              </a:ext>
            </a:extLst>
          </p:cNvPr>
          <p:cNvSpPr txBox="1"/>
          <p:nvPr/>
        </p:nvSpPr>
        <p:spPr>
          <a:xfrm>
            <a:off x="7702475" y="2198741"/>
            <a:ext cx="4005905" cy="692497"/>
          </a:xfrm>
          <a:prstGeom prst="rect">
            <a:avLst/>
          </a:prstGeom>
          <a:solidFill>
            <a:schemeClr val="accent3">
              <a:lumMod val="50000"/>
            </a:schemeClr>
          </a:solidFill>
          <a:effectLst/>
        </p:spPr>
        <p:txBody>
          <a:bodyPr wrap="none" lIns="0" tIns="0" rIns="0" bIns="0" rtlCol="0">
            <a:spAutoFit/>
          </a:bodyPr>
          <a:lstStyle/>
          <a:p>
            <a:pPr algn="l" fontAlgn="base">
              <a:spcBef>
                <a:spcPct val="50000"/>
              </a:spcBef>
              <a:spcAft>
                <a:spcPct val="0"/>
              </a:spcAft>
              <a:buClr>
                <a:schemeClr val="tx1"/>
              </a:buClr>
              <a:buSzPct val="100000"/>
            </a:pPr>
            <a:r>
              <a:rPr lang="de-DE" sz="1800" kern="0" dirty="0" err="1">
                <a:solidFill>
                  <a:schemeClr val="bg1"/>
                </a:solidFill>
                <a:latin typeface="72 Brand" panose="020B0504030603020204" pitchFamily="34" charset="0"/>
                <a:ea typeface="72 Brand" pitchFamily="34" charset="-128"/>
                <a:cs typeface="72 Brand" pitchFamily="34" charset="-128"/>
              </a:rPr>
              <a:t>Use</a:t>
            </a:r>
            <a:r>
              <a:rPr lang="de-DE" sz="1800" kern="0" dirty="0">
                <a:solidFill>
                  <a:schemeClr val="bg1"/>
                </a:solidFill>
                <a:latin typeface="72 Brand" panose="020B0504030603020204" pitchFamily="34" charset="0"/>
                <a:ea typeface="72 Brand" pitchFamily="34" charset="-128"/>
                <a:cs typeface="72 Brand" pitchFamily="34" charset="-128"/>
              </a:rPr>
              <a:t> </a:t>
            </a:r>
            <a:r>
              <a:rPr lang="de-DE" sz="1800" kern="0" dirty="0" err="1">
                <a:solidFill>
                  <a:schemeClr val="bg1"/>
                </a:solidFill>
                <a:latin typeface="72 Brand" panose="020B0504030603020204" pitchFamily="34" charset="0"/>
                <a:ea typeface="72 Brand" pitchFamily="34" charset="-128"/>
                <a:cs typeface="72 Brand" pitchFamily="34" charset="-128"/>
              </a:rPr>
              <a:t>of</a:t>
            </a:r>
            <a:r>
              <a:rPr lang="de-DE" sz="1800" kern="0" dirty="0">
                <a:solidFill>
                  <a:schemeClr val="bg1"/>
                </a:solidFill>
                <a:latin typeface="72 Brand" panose="020B0504030603020204" pitchFamily="34" charset="0"/>
                <a:ea typeface="72 Brand" pitchFamily="34" charset="-128"/>
                <a:cs typeface="72 Brand" pitchFamily="34" charset="-128"/>
              </a:rPr>
              <a:t> SAP Enterprise </a:t>
            </a:r>
            <a:r>
              <a:rPr lang="de-DE" sz="1800" kern="0" dirty="0" err="1">
                <a:solidFill>
                  <a:schemeClr val="bg1"/>
                </a:solidFill>
                <a:latin typeface="72 Brand" panose="020B0504030603020204" pitchFamily="34" charset="0"/>
                <a:ea typeface="72 Brand" pitchFamily="34" charset="-128"/>
                <a:cs typeface="72 Brand" pitchFamily="34" charset="-128"/>
              </a:rPr>
              <a:t>Threat</a:t>
            </a:r>
            <a:r>
              <a:rPr lang="de-DE" sz="1800" kern="0" dirty="0">
                <a:solidFill>
                  <a:schemeClr val="bg1"/>
                </a:solidFill>
                <a:latin typeface="72 Brand" panose="020B0504030603020204" pitchFamily="34" charset="0"/>
                <a:ea typeface="72 Brand" pitchFamily="34" charset="-128"/>
                <a:cs typeface="72 Brand" pitchFamily="34" charset="-128"/>
              </a:rPr>
              <a:t> </a:t>
            </a:r>
            <a:r>
              <a:rPr lang="de-DE" sz="1800" kern="0" dirty="0" err="1">
                <a:solidFill>
                  <a:schemeClr val="bg1"/>
                </a:solidFill>
                <a:latin typeface="72 Brand" panose="020B0504030603020204" pitchFamily="34" charset="0"/>
                <a:ea typeface="72 Brand" pitchFamily="34" charset="-128"/>
                <a:cs typeface="72 Brand" pitchFamily="34" charset="-128"/>
              </a:rPr>
              <a:t>Detection</a:t>
            </a:r>
            <a:endParaRPr lang="de-DE" sz="1800" kern="0" dirty="0">
              <a:solidFill>
                <a:schemeClr val="bg1"/>
              </a:solidFill>
              <a:latin typeface="72 Brand" panose="020B0504030603020204" pitchFamily="34" charset="0"/>
              <a:ea typeface="72 Brand" pitchFamily="34" charset="-128"/>
              <a:cs typeface="72 Brand" pitchFamily="34" charset="-128"/>
            </a:endParaRPr>
          </a:p>
          <a:p>
            <a:pPr algn="l" fontAlgn="base">
              <a:spcBef>
                <a:spcPct val="50000"/>
              </a:spcBef>
              <a:spcAft>
                <a:spcPct val="0"/>
              </a:spcAft>
              <a:buClr>
                <a:schemeClr val="tx1"/>
              </a:buClr>
              <a:buSzPct val="100000"/>
            </a:pPr>
            <a:r>
              <a:rPr lang="de-DE" sz="1800" kern="0" dirty="0" err="1">
                <a:solidFill>
                  <a:schemeClr val="bg1"/>
                </a:solidFill>
                <a:latin typeface="72 Brand" panose="020B0504030603020204" pitchFamily="34" charset="0"/>
                <a:ea typeface="72 Brand" pitchFamily="34" charset="-128"/>
                <a:cs typeface="72 Brand" pitchFamily="34" charset="-128"/>
              </a:rPr>
              <a:t>for</a:t>
            </a:r>
            <a:r>
              <a:rPr lang="de-DE" sz="1800" kern="0" dirty="0">
                <a:solidFill>
                  <a:schemeClr val="bg1"/>
                </a:solidFill>
                <a:latin typeface="72 Brand" panose="020B0504030603020204" pitchFamily="34" charset="0"/>
                <a:ea typeface="72 Brand" pitchFamily="34" charset="-128"/>
                <a:cs typeface="72 Brand" pitchFamily="34" charset="-128"/>
              </a:rPr>
              <a:t> In-Application </a:t>
            </a:r>
            <a:r>
              <a:rPr lang="de-DE" sz="1800" kern="0" dirty="0" err="1">
                <a:solidFill>
                  <a:schemeClr val="bg1"/>
                </a:solidFill>
                <a:latin typeface="72 Brand" panose="020B0504030603020204" pitchFamily="34" charset="0"/>
                <a:ea typeface="72 Brand" pitchFamily="34" charset="-128"/>
                <a:cs typeface="72 Brand" pitchFamily="34" charset="-128"/>
              </a:rPr>
              <a:t>monitoring</a:t>
            </a:r>
            <a:endParaRPr lang="de-DE" sz="1800" kern="0" dirty="0">
              <a:solidFill>
                <a:schemeClr val="bg1"/>
              </a:solidFill>
              <a:latin typeface="72 Brand" panose="020B0504030603020204" pitchFamily="34" charset="0"/>
              <a:ea typeface="72 Brand" pitchFamily="34" charset="-128"/>
              <a:cs typeface="72 Brand" pitchFamily="34" charset="-128"/>
            </a:endParaRPr>
          </a:p>
        </p:txBody>
      </p:sp>
    </p:spTree>
    <p:extLst>
      <p:ext uri="{BB962C8B-B14F-4D97-AF65-F5344CB8AC3E}">
        <p14:creationId xmlns:p14="http://schemas.microsoft.com/office/powerpoint/2010/main" val="149003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C7BBC7-A5F0-0111-3D1A-8A620AC9C47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CC916F6B-1C9F-4894-F5F9-FEAACB3FE1CE}"/>
              </a:ext>
            </a:extLst>
          </p:cNvPr>
          <p:cNvSpPr>
            <a:spLocks noGrp="1"/>
          </p:cNvSpPr>
          <p:nvPr>
            <p:ph type="ctrTitle"/>
          </p:nvPr>
        </p:nvSpPr>
        <p:spPr>
          <a:xfrm>
            <a:off x="498474" y="1579893"/>
            <a:ext cx="6967646" cy="2538986"/>
          </a:xfrm>
        </p:spPr>
        <p:txBody>
          <a:bodyPr/>
          <a:lstStyle/>
          <a:p>
            <a:r>
              <a:rPr lang="de-DE" dirty="0"/>
              <a:t>Short Demo/Preview</a:t>
            </a:r>
          </a:p>
        </p:txBody>
      </p:sp>
    </p:spTree>
    <p:extLst>
      <p:ext uri="{BB962C8B-B14F-4D97-AF65-F5344CB8AC3E}">
        <p14:creationId xmlns:p14="http://schemas.microsoft.com/office/powerpoint/2010/main" val="948874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FB095633-BF42-95F0-2115-6E1B3119FEF0}"/>
              </a:ext>
            </a:extLst>
          </p:cNvPr>
          <p:cNvSpPr>
            <a:spLocks noGrp="1"/>
          </p:cNvSpPr>
          <p:nvPr>
            <p:ph type="title"/>
          </p:nvPr>
        </p:nvSpPr>
        <p:spPr/>
        <p:txBody>
          <a:bodyPr/>
          <a:lstStyle/>
          <a:p>
            <a:r>
              <a:rPr lang="de-DE" dirty="0"/>
              <a:t>Security Analyst View/Partner View</a:t>
            </a:r>
          </a:p>
        </p:txBody>
      </p:sp>
      <p:pic>
        <p:nvPicPr>
          <p:cNvPr id="5" name="Picture 4">
            <a:extLst>
              <a:ext uri="{FF2B5EF4-FFF2-40B4-BE49-F238E27FC236}">
                <a16:creationId xmlns:a16="http://schemas.microsoft.com/office/drawing/2014/main" id="{230D995C-8D42-2D5A-58B0-5BF66F02A688}"/>
              </a:ext>
            </a:extLst>
          </p:cNvPr>
          <p:cNvPicPr>
            <a:picLocks noChangeAspect="1"/>
          </p:cNvPicPr>
          <p:nvPr/>
        </p:nvPicPr>
        <p:blipFill>
          <a:blip r:embed="rId2"/>
          <a:srcRect r="4097" b="17109"/>
          <a:stretch/>
        </p:blipFill>
        <p:spPr>
          <a:xfrm>
            <a:off x="504001" y="1892251"/>
            <a:ext cx="9652054" cy="4322125"/>
          </a:xfrm>
          <a:prstGeom prst="rect">
            <a:avLst/>
          </a:prstGeom>
        </p:spPr>
      </p:pic>
      <p:sp>
        <p:nvSpPr>
          <p:cNvPr id="6" name="TextBox 5">
            <a:extLst>
              <a:ext uri="{FF2B5EF4-FFF2-40B4-BE49-F238E27FC236}">
                <a16:creationId xmlns:a16="http://schemas.microsoft.com/office/drawing/2014/main" id="{5F0A6AD5-2BD2-2820-0D18-B02C32E32F27}"/>
              </a:ext>
            </a:extLst>
          </p:cNvPr>
          <p:cNvSpPr txBox="1"/>
          <p:nvPr/>
        </p:nvSpPr>
        <p:spPr>
          <a:xfrm>
            <a:off x="504000" y="953472"/>
            <a:ext cx="5610510" cy="861774"/>
          </a:xfrm>
          <a:prstGeom prst="rect">
            <a:avLst/>
          </a:prstGeom>
          <a:noFill/>
        </p:spPr>
        <p:txBody>
          <a:bodyPr wrap="none" lIns="0" tIns="0" rIns="0" bIns="0" rtlCol="0">
            <a:spAutoFit/>
          </a:bodyPr>
          <a:lstStyle/>
          <a:p>
            <a:pPr algn="l" fontAlgn="base">
              <a:spcBef>
                <a:spcPct val="50000"/>
              </a:spcBef>
              <a:spcAft>
                <a:spcPct val="0"/>
              </a:spcAft>
              <a:buClr>
                <a:schemeClr val="tx1"/>
              </a:buClr>
              <a:buSzPct val="100000"/>
            </a:pPr>
            <a:r>
              <a:rPr lang="de-DE" sz="1400" kern="0" dirty="0">
                <a:latin typeface="72 Brand" panose="020B0504030603020204" pitchFamily="34" charset="0"/>
                <a:ea typeface="72 Brand" pitchFamily="34" charset="-128"/>
                <a:cs typeface="72 Brand" pitchFamily="34" charset="-128"/>
              </a:rPr>
              <a:t>The Security Analyst </a:t>
            </a:r>
          </a:p>
          <a:p>
            <a:pPr marL="285750" indent="-285750" algn="l" fontAlgn="base">
              <a:spcBef>
                <a:spcPct val="50000"/>
              </a:spcBef>
              <a:spcAft>
                <a:spcPct val="0"/>
              </a:spcAft>
              <a:buClr>
                <a:schemeClr val="tx1"/>
              </a:buClr>
              <a:buSzPct val="100000"/>
              <a:buFont typeface="Arial" panose="020B0604020202020204" pitchFamily="34" charset="0"/>
              <a:buChar char="•"/>
            </a:pPr>
            <a:r>
              <a:rPr lang="de-DE" sz="1400" kern="0" dirty="0" err="1">
                <a:latin typeface="72 Brand" panose="020B0504030603020204" pitchFamily="34" charset="0"/>
                <a:ea typeface="72 Brand" pitchFamily="34" charset="-128"/>
                <a:cs typeface="72 Brand" pitchFamily="34" charset="-128"/>
              </a:rPr>
              <a:t>does</a:t>
            </a:r>
            <a:r>
              <a:rPr lang="de-DE" sz="1400" kern="0" dirty="0">
                <a:latin typeface="72 Brand" panose="020B0504030603020204" pitchFamily="34" charset="0"/>
                <a:ea typeface="72 Brand" pitchFamily="34" charset="-128"/>
                <a:cs typeface="72 Brand" pitchFamily="34" charset="-128"/>
              </a:rPr>
              <a:t> alert </a:t>
            </a:r>
            <a:r>
              <a:rPr lang="de-DE" sz="1400" kern="0" dirty="0" err="1">
                <a:latin typeface="72 Brand" panose="020B0504030603020204" pitchFamily="34" charset="0"/>
                <a:ea typeface="72 Brand" pitchFamily="34" charset="-128"/>
                <a:cs typeface="72 Brand" pitchFamily="34" charset="-128"/>
              </a:rPr>
              <a:t>processing</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deep</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dive</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analysis</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new</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use</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case</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creation</a:t>
            </a:r>
            <a:r>
              <a:rPr lang="de-DE" sz="1400" kern="0" dirty="0">
                <a:latin typeface="72 Brand" panose="020B0504030603020204" pitchFamily="34" charset="0"/>
                <a:ea typeface="72 Brand" pitchFamily="34" charset="-128"/>
                <a:cs typeface="72 Brand" pitchFamily="34" charset="-128"/>
              </a:rPr>
              <a:t>, …</a:t>
            </a:r>
          </a:p>
          <a:p>
            <a:pPr marL="285750" indent="-285750" algn="l" fontAlgn="base">
              <a:spcBef>
                <a:spcPct val="50000"/>
              </a:spcBef>
              <a:spcAft>
                <a:spcPct val="0"/>
              </a:spcAft>
              <a:buClr>
                <a:schemeClr val="tx1"/>
              </a:buClr>
              <a:buSzPct val="100000"/>
              <a:buFont typeface="Arial" panose="020B0604020202020204" pitchFamily="34" charset="0"/>
              <a:buChar char="•"/>
            </a:pPr>
            <a:r>
              <a:rPr lang="de-DE" sz="1400" kern="0" dirty="0" err="1">
                <a:latin typeface="72 Brand" panose="020B0504030603020204" pitchFamily="34" charset="0"/>
                <a:ea typeface="72 Brand" pitchFamily="34" charset="-128"/>
                <a:cs typeface="72 Brand" pitchFamily="34" charset="-128"/>
              </a:rPr>
              <a:t>has</a:t>
            </a:r>
            <a:r>
              <a:rPr lang="de-DE" sz="1400" kern="0" dirty="0">
                <a:latin typeface="72 Brand" panose="020B0504030603020204" pitchFamily="34" charset="0"/>
                <a:ea typeface="72 Brand" pitchFamily="34" charset="-128"/>
                <a:cs typeface="72 Brand" pitchFamily="34" charset="-128"/>
              </a:rPr>
              <a:t> a </a:t>
            </a:r>
            <a:r>
              <a:rPr lang="de-DE" sz="1400" kern="0" dirty="0" err="1">
                <a:latin typeface="72 Brand" panose="020B0504030603020204" pitchFamily="34" charset="0"/>
                <a:ea typeface="72 Brand" pitchFamily="34" charset="-128"/>
                <a:cs typeface="72 Brand" pitchFamily="34" charset="-128"/>
              </a:rPr>
              <a:t>lot</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of</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tools</a:t>
            </a:r>
            <a:r>
              <a:rPr lang="de-DE" sz="1400" kern="0" dirty="0">
                <a:latin typeface="72 Brand" panose="020B0504030603020204" pitchFamily="34" charset="0"/>
                <a:ea typeface="72 Brand" pitchFamily="34" charset="-128"/>
                <a:cs typeface="72 Brand" pitchFamily="34" charset="-128"/>
              </a:rPr>
              <a:t> at </a:t>
            </a:r>
            <a:r>
              <a:rPr lang="de-DE" sz="1400" kern="0" dirty="0" err="1">
                <a:latin typeface="72 Brand" panose="020B0504030603020204" pitchFamily="34" charset="0"/>
                <a:ea typeface="72 Brand" pitchFamily="34" charset="-128"/>
                <a:cs typeface="72 Brand" pitchFamily="34" charset="-128"/>
              </a:rPr>
              <a:t>hand</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to</a:t>
            </a:r>
            <a:r>
              <a:rPr lang="de-DE" sz="1400" kern="0" dirty="0">
                <a:latin typeface="72 Brand" panose="020B0504030603020204" pitchFamily="34" charset="0"/>
                <a:ea typeface="72 Brand" pitchFamily="34" charset="-128"/>
                <a:cs typeface="72 Brand" pitchFamily="34" charset="-128"/>
              </a:rPr>
              <a:t> do </a:t>
            </a:r>
            <a:r>
              <a:rPr lang="de-DE" sz="1400" kern="0" dirty="0" err="1">
                <a:latin typeface="72 Brand" panose="020B0504030603020204" pitchFamily="34" charset="0"/>
                <a:ea typeface="72 Brand" pitchFamily="34" charset="-128"/>
                <a:cs typeface="72 Brand" pitchFamily="34" charset="-128"/>
              </a:rPr>
              <a:t>his</a:t>
            </a:r>
            <a:r>
              <a:rPr lang="de-DE" sz="1400" kern="0" dirty="0">
                <a:latin typeface="72 Brand" panose="020B0504030603020204" pitchFamily="34" charset="0"/>
                <a:ea typeface="72 Brand" pitchFamily="34" charset="-128"/>
                <a:cs typeface="72 Brand" pitchFamily="34" charset="-128"/>
              </a:rPr>
              <a:t> </a:t>
            </a:r>
            <a:r>
              <a:rPr lang="de-DE" sz="1400" kern="0" dirty="0" err="1">
                <a:latin typeface="72 Brand" panose="020B0504030603020204" pitchFamily="34" charset="0"/>
                <a:ea typeface="72 Brand" pitchFamily="34" charset="-128"/>
                <a:cs typeface="72 Brand" pitchFamily="34" charset="-128"/>
              </a:rPr>
              <a:t>job</a:t>
            </a:r>
            <a:endParaRPr lang="de-DE" sz="1400" kern="0" dirty="0">
              <a:latin typeface="72 Brand" panose="020B0504030603020204" pitchFamily="34" charset="0"/>
              <a:ea typeface="72 Brand" pitchFamily="34" charset="-128"/>
              <a:cs typeface="72 Brand" pitchFamily="34" charset="-128"/>
            </a:endParaRPr>
          </a:p>
        </p:txBody>
      </p:sp>
    </p:spTree>
    <p:extLst>
      <p:ext uri="{BB962C8B-B14F-4D97-AF65-F5344CB8AC3E}">
        <p14:creationId xmlns:p14="http://schemas.microsoft.com/office/powerpoint/2010/main" val="253087603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P_AGENDA" val="TOC TOCShowsSubsections Dividers SectionNumber SlideNumber"/>
</p:tagLst>
</file>

<file path=ppt/tags/tag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1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1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1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1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1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1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10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10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10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10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1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11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11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11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11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11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11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11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11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11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2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12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12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12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12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125.xml><?xml version="1.0" encoding="utf-8"?>
<p:tagLst xmlns:a="http://schemas.openxmlformats.org/drawingml/2006/main" xmlns:r="http://schemas.openxmlformats.org/officeDocument/2006/relationships" xmlns:p="http://schemas.openxmlformats.org/presentationml/2006/main">
  <p:tag name="CONTAINEDIMAGEPATH" val="C:\Users\I586860\AppData\Local\Templafy\AddIns\PowerPointVsto\download.png"/>
</p:tagLst>
</file>

<file path=ppt/tags/tag126.xml><?xml version="1.0" encoding="utf-8"?>
<p:tagLst xmlns:a="http://schemas.openxmlformats.org/drawingml/2006/main" xmlns:r="http://schemas.openxmlformats.org/officeDocument/2006/relationships" xmlns:p="http://schemas.openxmlformats.org/presentationml/2006/main">
  <p:tag name="CONTAINEDIMAGEPATH" val="C:\Users\I586860\AppData\Local\Templafy\AddIns\PowerPointVsto\download.png"/>
</p:tagLst>
</file>

<file path=ppt/tags/tag127.xml><?xml version="1.0" encoding="utf-8"?>
<p:tagLst xmlns:a="http://schemas.openxmlformats.org/drawingml/2006/main" xmlns:r="http://schemas.openxmlformats.org/officeDocument/2006/relationships" xmlns:p="http://schemas.openxmlformats.org/presentationml/2006/main">
  <p:tag name="CONTAINEDIMAGEPATH" val="C:\Users\I586860\AppData\Local\Templafy\AddIns\PowerPointVsto\download.png"/>
</p:tagLst>
</file>

<file path=ppt/tags/tag128.xml><?xml version="1.0" encoding="utf-8"?>
<p:tagLst xmlns:a="http://schemas.openxmlformats.org/drawingml/2006/main" xmlns:r="http://schemas.openxmlformats.org/officeDocument/2006/relationships" xmlns:p="http://schemas.openxmlformats.org/presentationml/2006/main">
  <p:tag name="CONTAINEDIMAGEPATH" val="C:\Users\I586860\AppData\Local\Templafy\AddIns\PowerPointVsto\download.png"/>
</p:tagLst>
</file>

<file path=ppt/tags/tag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ags/tag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heme/theme1.xml><?xml version="1.0" encoding="utf-8"?>
<a:theme xmlns:a="http://schemas.openxmlformats.org/drawingml/2006/main" name="SAP TechEd Template">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SAP 2023">
      <a:majorFont>
        <a:latin typeface="72 Brand Medium"/>
        <a:ea typeface=""/>
        <a:cs typeface=""/>
      </a:majorFont>
      <a:minorFont>
        <a:latin typeface="72 Brand"/>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smtClean="0">
            <a:ln>
              <a:noFill/>
            </a:ln>
            <a:effectLst/>
            <a:uLnTx/>
            <a:uFillTx/>
            <a:latin typeface="+mn-lt"/>
            <a:ea typeface="72 Brand" pitchFamily="34" charset="-128"/>
            <a:cs typeface="72 Brand"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fontAlgn="base">
          <a:spcBef>
            <a:spcPct val="50000"/>
          </a:spcBef>
          <a:spcAft>
            <a:spcPct val="0"/>
          </a:spcAft>
          <a:buClr>
            <a:schemeClr val="tx1"/>
          </a:buClr>
          <a:buSzPct val="100000"/>
          <a:defRPr sz="1800" kern="0" dirty="0" err="1" smtClean="0">
            <a:latin typeface="72 Brand" panose="020B0504030603020204" pitchFamily="34" charset="0"/>
            <a:ea typeface="72 Brand" pitchFamily="34" charset="-128"/>
            <a:cs typeface="72 Brand" pitchFamily="34" charset="-128"/>
          </a:defRPr>
        </a:defPPr>
      </a:lstStyle>
    </a:txDef>
  </a:objectDefaults>
  <a:extraClrSchemeLst/>
  <a:custClrLst>
    <a:custClr name="Blue 2">
      <a:srgbClr val="D1EFFF"/>
    </a:custClr>
    <a:custClr name="Blue 4">
      <a:srgbClr val="89D1FF"/>
    </a:custClr>
    <a:custClr name="Blue 6">
      <a:srgbClr val="1B90FF"/>
    </a:custClr>
    <a:custClr name="Blue 7">
      <a:srgbClr val="0070F2"/>
    </a:custClr>
    <a:custClr name="Blue 10">
      <a:srgbClr val="002A86"/>
    </a:custClr>
    <a:custClr name="Blue 11">
      <a:srgbClr val="00144A"/>
    </a:custClr>
    <a:custClr name="Mango 2">
      <a:srgbClr val="FFF3B8"/>
    </a:custClr>
    <a:custClr name="Mango 4">
      <a:srgbClr val="FFC933"/>
    </a:custClr>
    <a:custClr name="Mango 6">
      <a:srgbClr val="E76500"/>
    </a:custClr>
    <a:custClr name="Mango 7">
      <a:srgbClr val="C35500"/>
    </a:custClr>
    <a:custClr name="Mango 10">
      <a:srgbClr val="6D1900"/>
    </a:custClr>
    <a:custClr name="Mango 11">
      <a:srgbClr val="450B00"/>
    </a:custClr>
    <a:custClr name="Teal 2">
      <a:srgbClr val="C2FCEE"/>
    </a:custClr>
    <a:custClr name="Teal 4">
      <a:srgbClr val="2CE0BF"/>
    </a:custClr>
    <a:custClr name="Teal 6">
      <a:srgbClr val="049F9A"/>
    </a:custClr>
    <a:custClr name="Teal 7">
      <a:srgbClr val="07838F"/>
    </a:custClr>
    <a:custClr name="Teal 10">
      <a:srgbClr val="02414C"/>
    </a:custClr>
    <a:custClr name="Teal 11">
      <a:srgbClr val="012931"/>
    </a:custClr>
    <a:custClr name="Green 2">
      <a:srgbClr val="EBF5CB"/>
    </a:custClr>
    <a:custClr name="Green 4">
      <a:srgbClr val="97DD40"/>
    </a:custClr>
    <a:custClr name="Green 6">
      <a:srgbClr val="36A41D"/>
    </a:custClr>
    <a:custClr name="Green 7">
      <a:srgbClr val="188918"/>
    </a:custClr>
    <a:custClr name="Green 10">
      <a:srgbClr val="164323"/>
    </a:custClr>
    <a:custClr name="Green 11">
      <a:srgbClr val="0E2B16"/>
    </a:custClr>
    <a:custClr name="Red 2">
      <a:srgbClr val="FFD5EA"/>
    </a:custClr>
    <a:custClr name="Red 4">
      <a:srgbClr val="FF8CB2"/>
    </a:custClr>
    <a:custClr name="Red 6">
      <a:srgbClr val="EE3939"/>
    </a:custClr>
    <a:custClr name="Red 7">
      <a:srgbClr val="D20A0A"/>
    </a:custClr>
    <a:custClr name="Red 10">
      <a:srgbClr val="5A0404"/>
    </a:custClr>
    <a:custClr name="Red 11">
      <a:srgbClr val="350000"/>
    </a:custClr>
    <a:custClr name="Raspberry 2">
      <a:srgbClr val="FFDCE8"/>
    </a:custClr>
    <a:custClr name="Raspberry 4">
      <a:srgbClr val="FEADC8"/>
    </a:custClr>
    <a:custClr name="Raspberry 6">
      <a:srgbClr val="FA4F96"/>
    </a:custClr>
    <a:custClr name="Raspberry 7">
      <a:srgbClr val="DF1278"/>
    </a:custClr>
    <a:custClr name="Raspberry 10">
      <a:srgbClr val="71014B"/>
    </a:custClr>
    <a:custClr name="Raspberry 11">
      <a:srgbClr val="510136"/>
    </a:custClr>
    <a:custClr name="Pink 2">
      <a:srgbClr val="FFDCF3"/>
    </a:custClr>
    <a:custClr name="Pink 4">
      <a:srgbClr val="FF8AF0"/>
    </a:custClr>
    <a:custClr name="Pink 6">
      <a:srgbClr val="F31DED"/>
    </a:custClr>
    <a:custClr name="Pink 7">
      <a:srgbClr val="CC00DC"/>
    </a:custClr>
    <a:custClr name="Pink 10">
      <a:srgbClr val="510080"/>
    </a:custClr>
    <a:custClr name="Pink 11">
      <a:srgbClr val="28004A"/>
    </a:custClr>
    <a:custClr name="Indigo 2">
      <a:srgbClr val="E2D8FF"/>
    </a:custClr>
    <a:custClr name="Indigo 4">
      <a:srgbClr val="B894FF"/>
    </a:custClr>
    <a:custClr name="Indigo 6">
      <a:srgbClr val="7858FF"/>
    </a:custClr>
    <a:custClr name="Indigo 7">
      <a:srgbClr val="5D36FF"/>
    </a:custClr>
    <a:custClr name="Indigo 10">
      <a:srgbClr val="1C0C6E"/>
    </a:custClr>
    <a:custClr name="Indigo 11">
      <a:srgbClr val="0E0637"/>
    </a:custClr>
  </a:custClrLst>
  <a:extLst>
    <a:ext uri="{05A4C25C-085E-4340-85A3-A5531E510DB2}">
      <thm15:themeFamily xmlns:thm15="http://schemas.microsoft.com/office/thememl/2012/main" name="Präsentation2" id="{01206AD5-7FF8-9149-86AD-111A2DF73E08}" vid="{B3D77812-0129-7541-BDAD-2CC78A0A35F6}"/>
    </a:ext>
  </a:extLst>
</a:theme>
</file>

<file path=ppt/theme/theme2.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Blue 2">
      <a:srgbClr val="D1EFFF"/>
    </a:custClr>
  </a:custClrLst>
</a:theme>
</file>

<file path=ppt/theme/theme3.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Blue 2">
      <a:srgbClr val="D1EFFF"/>
    </a:custClr>
  </a:custClrLst>
</a:theme>
</file>

<file path=ppt/theme/themeOverride1.xml><?xml version="1.0" encoding="utf-8"?>
<a:themeOverride xmlns:a="http://schemas.openxmlformats.org/drawingml/2006/main">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themeOverride>
</file>

<file path=ppt/theme/themeOverride2.xml><?xml version="1.0" encoding="utf-8"?>
<a:themeOverride xmlns:a="http://schemas.openxmlformats.org/drawingml/2006/main">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themeOverride>
</file>

<file path=ppt/theme/themeOverride3.xml><?xml version="1.0" encoding="utf-8"?>
<a:themeOverride xmlns:a="http://schemas.openxmlformats.org/drawingml/2006/main">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themeOverride>
</file>

<file path=ppt/theme/themeOverride4.xml><?xml version="1.0" encoding="utf-8"?>
<a:themeOverride xmlns:a="http://schemas.openxmlformats.org/drawingml/2006/main">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themeOverride>
</file>

<file path=ppt/theme/themeOverride5.xml><?xml version="1.0" encoding="utf-8"?>
<a:themeOverride xmlns:a="http://schemas.openxmlformats.org/drawingml/2006/main">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themeOverride>
</file>

<file path=ppt/theme/themeOverride6.xml><?xml version="1.0" encoding="utf-8"?>
<a:themeOverride xmlns:a="http://schemas.openxmlformats.org/drawingml/2006/main">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themeOverrid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D0FCFAFA-D3D3-1441-8101-DA629D03A5D9}">
  <we:reference id="b0692d11-e342-a550-cfba-e8c57e47b8f1" version="1.0.0.8" store="EXCatalog" storeType="EXCatalog"/>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E65AE667-A5F5-0F47-8627-5174A8B7EA47}">
  <we:reference id="b8d7a30b-109c-4c41-a1df-a6cb639730b5" version="2.0.0.5"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10.xml><?xml version="1.0" encoding="utf-8"?>
<TemplafySlideTemplateConfiguration><![CDATA[{"slideVersion":17,"isValidatorEnabled":false,"isLocked":false,"elementsMetadata":[],"slideId":"638331234102931200","enableDocumentContentUpdater":false,"version":"2.0"}]]></TemplafySlideTemplateConfiguration>
</file>

<file path=customXml/item11.xml><?xml version="1.0" encoding="utf-8"?>
<TemplafySlideFormConfiguration><![CDATA[{"formFields":[],"formDataEntries":[]}]]></TemplafySlideFormConfiguration>
</file>

<file path=customXml/item2.xml><?xml version="1.0" encoding="utf-8"?>
<p:properties xmlns:p="http://schemas.microsoft.com/office/2006/metadata/properties" xmlns:xsi="http://www.w3.org/2001/XMLSchema-instance" xmlns:pc="http://schemas.microsoft.com/office/infopath/2007/PartnerControls">
  <documentManagement>
    <Contents xmlns="e04054ec-1ed4-4285-8c8c-94e226392ef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3DB854BE305DB4C957C49B2472BEADE" ma:contentTypeVersion="9" ma:contentTypeDescription="Create a new document." ma:contentTypeScope="" ma:versionID="ef417df0e8fc2cec8a5426781a4ca8bf">
  <xsd:schema xmlns:xsd="http://www.w3.org/2001/XMLSchema" xmlns:xs="http://www.w3.org/2001/XMLSchema" xmlns:p="http://schemas.microsoft.com/office/2006/metadata/properties" xmlns:ns2="e04054ec-1ed4-4285-8c8c-94e226392eff" targetNamespace="http://schemas.microsoft.com/office/2006/metadata/properties" ma:root="true" ma:fieldsID="ba5916d5857017b71e1a7c4fc9e1a8f1" ns2:_="">
    <xsd:import namespace="e04054ec-1ed4-4285-8c8c-94e226392eff"/>
    <xsd:element name="properties">
      <xsd:complexType>
        <xsd:sequence>
          <xsd:element name="documentManagement">
            <xsd:complexType>
              <xsd:all>
                <xsd:element ref="ns2:Contents" minOccurs="0"/>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MediaServiceOCR"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04054ec-1ed4-4285-8c8c-94e226392eff" elementFormDefault="qualified">
    <xsd:import namespace="http://schemas.microsoft.com/office/2006/documentManagement/types"/>
    <xsd:import namespace="http://schemas.microsoft.com/office/infopath/2007/PartnerControls"/>
    <xsd:element name="Contents" ma:index="8" nillable="true" ma:displayName="Contents" ma:format="Dropdown" ma:internalName="Contents">
      <xsd:simpleType>
        <xsd:restriction base="dms:Note">
          <xsd:maxLength value="255"/>
        </xsd:restriction>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5.xml><?xml version="1.0" encoding="utf-8"?>
<TemplafySlideFormConfiguration><![CDATA[{"formFields":[],"formDataEntries":[]}]]></TemplafySlideFormConfiguration>
</file>

<file path=customXml/item6.xml><?xml version="1.0" encoding="utf-8"?>
<TemplafySlideTemplateConfiguration><![CDATA[{"slideVersion":17,"isValidatorEnabled":false,"isLocked":false,"elementsMetadata":[],"slideId":"638331234102931200","enableDocumentContentUpdater":false,"version":"2.0"}]]></TemplafySlideTemplateConfiguration>
</file>

<file path=customXml/item7.xml><?xml version="1.0" encoding="utf-8"?>
<Templafy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required":false,"placeholder":"","lines":1,"defaultValue":"{{UserProfile.Email}}","shareValue":false,"type":"textBox","name":"Email","label":"Email"}],"formDataEntries":[{"name":"SAPLogo","value":"pxB0tb4qiCEYCgGk2fAV86fXsKRk9ZMKiRC3VaLJ5C8="},{"name":"Classification","value":"OmrOP8d402txjl1Zr787gUA6bTWeMdaxGEF9U5BKD64="},{"name":"SpeakerName","value":"YnPwfaWtJd9yqRikMcavEg=="},{"name":"Email","value":"v35+JSpO6F5yjM5PrFdVwQ=="}]}]]></TemplafyFormConfiguration>
</file>

<file path=customXml/item8.xml><?xml version="1.0" encoding="utf-8"?>
<TemplafySlideTemplateConfiguration><![CDATA[{"slideVersion":18,"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White}}","visibility":"","type":"image","disableUpdates":false}},{"type":"shape","elementConfiguration":{"binding":"{{Form.Classification.Display}}","visibility":"","type":"text","disableUpdates":false}}],"slideId":"638331234102692406","enableDocumentContentUpdater":false,"version":"2.0"}]]></TemplafySlideTemplateConfiguration>
</file>

<file path=customXml/item9.xml><?xml version="1.0" encoding="utf-8"?>
<TemplafyTemplateConfiguration><![CDATA[{"elementsMetadata":[{"type":"shape","id":"3f0b8b37-260a-4498-93b8-315483b1dcd9","elementConfiguration":{"binding":"{{ DataSources.Classification[Form.Classification.Name].Display}}","type":"text","disableUpdates":false}},{"type":"shape","id":"290322f9-1797-4b4d-8043-942607235499","elementConfiguration":{"inheritDimensions":"{{InheritDimensions.InheritNone}}","width":"","height":"1 cm","image":"{{Form.SAPLogo.SubbrandBlue}}","visibility":"","type":"image","disableUpdates":false}},{"type":"shape","id":"74f902db-19ce-473e-a6ef-bfcbbe21a93e","elementConfiguration":{"binding":"{{Form.Classification.Display}}","visibility":"","type":"text","disableUpdates":false}},{"type":"shape","id":"15a0c36e-cfcd-42f4-8d96-f48f504a4dda","elementConfiguration":{"binding":"{{Form.Classification.Display}}","visibility":"","type":"text","disableUpdates":false}},{"type":"shape","id":"f018ab10-9877-4c1a-903d-8e20a0516ebf","elementConfiguration":{"inheritDimensions":"{{InheritDimensions.InheritNone}}","width":"","height":"1 cm","image":"{{Form.SAPLogo.SubbrandBlack}}","visibility":"","type":"image","disableUpdates":false}},{"type":"shape","id":"819aee73-a0a2-4380-a436-a557525fa29d","elementConfiguration":{"inheritDimensions":"{{InheritDimensions.InheritNone}}","width":"","height":"1 cm","image":"{{Form.SAPLogo.SubbrandWhite}}","visibility":"","type":"image","disableUpdates":false}},{"type":"shape","id":"281de79b-cce6-4308-a6d3-2c16a47ae934","elementConfiguration":{"binding":"{{Form.Classification.Display}}","visibility":"","type":"text","disableUpdates":false}},{"type":"shape","id":"31fb104a-4bd2-4be1-990c-9956a246a6a6","elementConfiguration":{"inheritDimensions":"{{InheritDimensions.InheritNone}}","width":"","height":"1 cm","image":"{{Form.SAPLogo.SubbrandBlue}}","visibility":"","type":"image","disableUpdates":false}},{"type":"shape","id":"dd500091-516e-4e09-935d-a8446760ab37","elementConfiguration":{"binding":"{{Form.Classification.Display}}","visibility":"","type":"text","disableUpdates":false}},{"type":"shape","id":"b86c6774-bfb5-42ce-af29-ad7c8e956cc6","elementConfiguration":{"inheritDimensions":"{{InheritDimensions.InheritNone}}","width":"","height":"1 cm","image":"{{Form.SAPLogo.SubbrandBlue}}","visibility":"","type":"image","disableUpdates":false}},{"type":"shape","id":"a4489086-5ad1-4eb9-8912-a3dfda15f59c","elementConfiguration":{"binding":"{{Form.Classification.Display}}","visibility":"","type":"text","disableUpdates":false}},{"type":"shape","id":"77d39480-6bb2-4f9e-b166-58e397c730ef","elementConfiguration":{"inheritDimensions":"{{InheritDimensions.InheritNone}}","width":"","height":"1 cm","image":"{{Form.SAPLogo.SubbrandBlue}}","visibility":"","type":"image","disableUpdates":false}},{"type":"shape","id":"c215a143-e24c-42fe-8717-bcd7348f576e","elementConfiguration":{"binding":"{{Form.Classification.Display}}","visibility":"","type":"text","disableUpdates":false}},{"type":"shape","id":"4df62b98-d4a2-4d63-b8e0-3801bf727202","elementConfiguration":{"inheritDimensions":"{{InheritDimensions.InheritNone}}","width":"","height":"1 cm","image":"{{Form.SAPLogo.SubbrandWhite}}","visibility":"","type":"image","disableUpdates":false}},{"type":"shape","id":"8cba19fe-2e13-48e5-b14b-92c3761b1d34","elementConfiguration":{"binding":"{{Form.Classification.Display}}","visibility":"","type":"text","disableUpdates":false}},{"type":"shape","id":"27f15a2f-efbf-4b45-a883-cb50c003bc42","elementConfiguration":{"binding":"{{DataSources.PPTCopyRight[\"Slide 5 copyright\"].CopyrightMessage}}","visibility":"","type":"text","disableUpdates":false}},{"type":"shape","id":"c55a38a9-de1b-495a-8b58-131e1d52fd54","elementConfiguration":{"inheritDimensions":"{{InheritDimensions.InheritNone}}","width":"","height":"1 cm","image":"{{Form.SAPLogo.SubbrandBlack}}","visibility":"","type":"image","disableUpdates":false}},{"type":"shape","id":"874250cf-0daf-4fd4-8228-464988deba1e","elementConfiguration":{"binding":"{{Form.Classification.Display}}","visibility":"","type":"text","disableUpdates":false}},{"type":"shape","id":"d4065cf0-3d7d-4421-8dd7-4a927a682008","elementConfiguration":{"inheritDimensions":"{{InheritDimensions.InheritNone}}","width":"","height":"1 cm","image":"{{Form.SAPLogo.SubbrandWhite}}","visibility":"","type":"image","disableUpdates":false}},{"type":"shape","id":"79cac289-6949-46c4-afc6-3b10b6515444","elementConfiguration":{"binding":"{{Form.Classification.Display}}","visibility":"","type":"text","disableUpdates":false}},{"type":"shape","id":"65841d7c-a25a-482e-8a0b-399fe2060e85","elementConfiguration":{"inheritDimensions":"{{InheritDimensions.InheritNone}}","width":"","height":"1 cm","image":"{{Form.SAPLogo.SubbrandBlack}}","visibility":"","type":"image","disableUpdates":false}},{"type":"shape","id":"9a099f80-0352-4bc9-9d82-a824546006f3","elementConfiguration":{"binding":"{{Form.Classification.Display}}","visibility":"","type":"text","disableUpdates":false}},{"type":"shape","id":"a0696034-9670-4d7b-a80a-e5801256b450","elementConfiguration":{"inheritDimensions":"{{InheritDimensions.InheritNone}}","width":"","height":"1 cm","image":"{{Form.SAPLogo.SubbrandWhite}}","visibility":"","type":"image","disableUpdates":false}},{"type":"shape","id":"efe1d89f-eade-44b0-a576-0c0f42301897","elementConfiguration":{"binding":"{{Form.Classification.Display}}","visibility":"","type":"text","disableUpdates":false}},{"type":"shape","id":"57053213-140f-42e4-b279-3aff034a8e0b","elementConfiguration":{"inheritDimensions":"{{InheritDimensions.InheritNone}}","width":"","height":"1 cm","image":"{{Form.SAPLogo.SubbrandWhite}}","visibility":"","type":"image","disableUpdates":false}},{"type":"shape","id":"d79d039e-49b3-4324-b9e4-2a15bf644364","elementConfiguration":{"binding":"{{Form.Classification.Display}}","visibility":"","type":"text","disableUpdates":false}},{"type":"shape","id":"c329a080-8cac-45b3-9090-29e32358fc6a","elementConfiguration":{"binding":"{{StringJoin(\", \", Form.SpeakerName,\"SAP\")}}","type":"text","disableUpdates":false}},{"type":"shape","id":"036a9aaf-43e1-4444-ab2f-2c19850121cf","elementConfiguration":{"binding":"{{FormatDateTime(Form.Date,\"MMMM dd, yyyy\",\"en-US\")}}","type":"text","disableUpdates":false}},{"type":"shape","id":"473c97bd-6527-4a05-b5f4-5c152564332e","elementConfiguration":{"binding":"{{StringJoin(\", \", Form.SpeakerName,\"SAP\")}}","type":"text","disableUpdates":false}},{"type":"shape","id":"759f30db-fd7e-4644-9268-245a52a87c4a","elementConfiguration":{"binding":"{{FormatDateTime(Form.Date,\"MMMM dd, yyyy\",\"en-US\")}}","type":"text","disableUpdates":false}},{"type":"shape","id":"fde02d00-ce80-4365-9d9b-bf7e02a1508f","elementConfiguration":{"binding":"{{StringJoin(\", \", Form.SpeakerName,\"SAP\")}}","type":"text","disableUpdates":false}},{"type":"shape","id":"cbb0b46e-43e3-433e-b41e-bd146292a8c7","elementConfiguration":{"binding":"{{FormatDateTime(Form.Date,\"MMMM dd, yyyy\",\"en-US\")}}","type":"text","disableUpdates":false}},{"type":"shape","id":"fc45eda2-9531-4c18-9e5b-851b689cb53d","elementConfiguration":{"binding":"{{StringJoin(\", \", Form.SpeakerName,\"SAP\")}}","type":"text","disableUpdates":false}},{"type":"shape","id":"075e6c73-5362-4a19-b37f-56f1675ff574","elementConfiguration":{"binding":"{{FormatDateTime(Form.Date,\"MMMM dd, yyyy\",\"en-US\")}}","type":"text","disableUpdates":false}},{"type":"shape","id":"52894cf0-968a-4afd-9cde-8550dd0fba68","elementConfiguration":{"binding":"{{StringJoin(\", \", Form.SpeakerName,\"SAP\")}}","type":"text","disableUpdates":false}},{"type":"shape","id":"8f89bd7f-10f8-43e3-8d2c-478085b4aae4","elementConfiguration":{"binding":"{{FormatDateTime(Form.Date,\"MMMM dd, yyyy\",\"en-US\")}}","type":"text","disableUpdates":false}},{"type":"shape","id":"8d9e1e6e-f3bd-4759-9efc-58b4b54479c2","elementConfiguration":{"binding":"{{StringJoin(\", \", Form.SpeakerName,\"SAP\")}}","type":"text","disableUpdates":false}},{"type":"shape","id":"416bc492-2ab1-4b95-8e4d-7e2d411f8372","elementConfiguration":{"binding":"{{FormatDateTime(Form.Date,\"MMMM dd, yyyy\",\"en-US\")}}","type":"text","disableUpdates":false}},{"type":"shape","id":"91ea2ed7-0f81-4e49-99ea-28c092a71883","elementConfiguration":{"binding":"{{Form.SpeakerName}}","type":"text","disableUpdates":false}},{"type":"shape","id":"3698467b-0ce9-4ef0-a8f2-89030f025514","elementConfiguration":{"binding":"{{Form.Email}}","type":"text","disableUpdates":false}}],"transformationConfigurations":[],"templateName":"SAP Template NEW","templateDescription":"","enableDocumentContentUpdater":true,"version":"2.0"}]]></TemplafyTemplateConfiguration>
</file>

<file path=customXml/itemProps1.xml><?xml version="1.0" encoding="utf-8"?>
<ds:datastoreItem xmlns:ds="http://schemas.openxmlformats.org/officeDocument/2006/customXml" ds:itemID="{291DCB28-1C52-4C0E-804A-6BD2D3F0FB8D}">
  <ds:schemaRefs>
    <ds:schemaRef ds:uri="http://schemas.microsoft.com/sharepoint/v3/contenttype/forms"/>
  </ds:schemaRefs>
</ds:datastoreItem>
</file>

<file path=customXml/itemProps10.xml><?xml version="1.0" encoding="utf-8"?>
<ds:datastoreItem xmlns:ds="http://schemas.openxmlformats.org/officeDocument/2006/customXml" ds:itemID="{1B6811DB-EB29-F34E-AF33-9D95A7C74A5A}">
  <ds:schemaRefs/>
</ds:datastoreItem>
</file>

<file path=customXml/itemProps11.xml><?xml version="1.0" encoding="utf-8"?>
<ds:datastoreItem xmlns:ds="http://schemas.openxmlformats.org/officeDocument/2006/customXml" ds:itemID="{37B21E57-60DC-E548-93C8-09859757A515}">
  <ds:schemaRefs/>
</ds:datastoreItem>
</file>

<file path=customXml/itemProps2.xml><?xml version="1.0" encoding="utf-8"?>
<ds:datastoreItem xmlns:ds="http://schemas.openxmlformats.org/officeDocument/2006/customXml" ds:itemID="{C1422F45-04DB-421D-8796-270006657806}">
  <ds:schemaRefs>
    <ds:schemaRef ds:uri="http://schemas.microsoft.com/office/infopath/2007/PartnerControls"/>
    <ds:schemaRef ds:uri="http://www.w3.org/XML/1998/namespace"/>
    <ds:schemaRef ds:uri="http://purl.org/dc/terms/"/>
    <ds:schemaRef ds:uri="http://purl.org/dc/dcmitype/"/>
    <ds:schemaRef ds:uri="http://purl.org/dc/elements/1.1/"/>
    <ds:schemaRef ds:uri="http://schemas.microsoft.com/office/2006/documentManagement/types"/>
    <ds:schemaRef ds:uri="http://schemas.openxmlformats.org/package/2006/metadata/core-properties"/>
    <ds:schemaRef ds:uri="e04054ec-1ed4-4285-8c8c-94e226392eff"/>
    <ds:schemaRef ds:uri="http://schemas.microsoft.com/office/2006/metadata/properties"/>
  </ds:schemaRefs>
</ds:datastoreItem>
</file>

<file path=customXml/itemProps3.xml><?xml version="1.0" encoding="utf-8"?>
<ds:datastoreItem xmlns:ds="http://schemas.openxmlformats.org/officeDocument/2006/customXml" ds:itemID="{27AC987C-30CE-4B03-9D13-36273CBF987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04054ec-1ed4-4285-8c8c-94e226392e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77EBBC25-7217-6047-A6FE-6E3834623618}">
  <ds:schemaRefs/>
</ds:datastoreItem>
</file>

<file path=customXml/itemProps5.xml><?xml version="1.0" encoding="utf-8"?>
<ds:datastoreItem xmlns:ds="http://schemas.openxmlformats.org/officeDocument/2006/customXml" ds:itemID="{7F6898E6-9ADD-4538-B0E5-FC21C8DB6903}">
  <ds:schemaRefs/>
</ds:datastoreItem>
</file>

<file path=customXml/itemProps6.xml><?xml version="1.0" encoding="utf-8"?>
<ds:datastoreItem xmlns:ds="http://schemas.openxmlformats.org/officeDocument/2006/customXml" ds:itemID="{97E3BD22-8559-41C7-B32B-85AADBCE3220}">
  <ds:schemaRefs/>
</ds:datastoreItem>
</file>

<file path=customXml/itemProps7.xml><?xml version="1.0" encoding="utf-8"?>
<ds:datastoreItem xmlns:ds="http://schemas.openxmlformats.org/officeDocument/2006/customXml" ds:itemID="{CC49FFC8-2FF3-4057-96F0-3BCD1A4F0351}">
  <ds:schemaRefs/>
</ds:datastoreItem>
</file>

<file path=customXml/itemProps8.xml><?xml version="1.0" encoding="utf-8"?>
<ds:datastoreItem xmlns:ds="http://schemas.openxmlformats.org/officeDocument/2006/customXml" ds:itemID="{E592BBB8-4E80-3C45-BEE9-486ED596EB3C}">
  <ds:schemaRefs/>
</ds:datastoreItem>
</file>

<file path=customXml/itemProps9.xml><?xml version="1.0" encoding="utf-8"?>
<ds:datastoreItem xmlns:ds="http://schemas.openxmlformats.org/officeDocument/2006/customXml" ds:itemID="{626BBCBB-1894-4E66-BA48-9E91CE3ACBA0}">
  <ds:schemaRefs/>
</ds:datastoreItem>
</file>

<file path=docMetadata/LabelInfo.xml><?xml version="1.0" encoding="utf-8"?>
<clbl:labelList xmlns:clbl="http://schemas.microsoft.com/office/2020/mipLabelMetadata">
  <clbl:label id="{0cf7ac0a-4681-4823-ab0b-04ef02c5f873}" enabled="1" method="Standard" siteId="{42f7676c-f455-423c-82f6-dc2d99791af7}" removed="0"/>
</clbl:labelList>
</file>

<file path=docProps/app.xml><?xml version="1.0" encoding="utf-8"?>
<Properties xmlns="http://schemas.openxmlformats.org/officeDocument/2006/extended-properties" xmlns:vt="http://schemas.openxmlformats.org/officeDocument/2006/docPropsVTypes">
  <Template>SAP_TechEd_2025_Template_PUBLIC</Template>
  <TotalTime>467</TotalTime>
  <Words>833</Words>
  <Application>Microsoft Office PowerPoint</Application>
  <PresentationFormat>Custom</PresentationFormat>
  <Paragraphs>92</Paragraphs>
  <Slides>15</Slides>
  <Notes>4</Notes>
  <HiddenSlides>2</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72 Brand Medium</vt:lpstr>
      <vt:lpstr>Courier New</vt:lpstr>
      <vt:lpstr>72 Brand</vt:lpstr>
      <vt:lpstr>wingdings</vt:lpstr>
      <vt:lpstr>wingdings</vt:lpstr>
      <vt:lpstr>Symbol</vt:lpstr>
      <vt:lpstr>Arial</vt:lpstr>
      <vt:lpstr>SAP TechEd Template</vt:lpstr>
      <vt:lpstr>CA163 Hands-on experience with SAP Enterprise Threat Detection</vt:lpstr>
      <vt:lpstr>Agenda</vt:lpstr>
      <vt:lpstr>Introduction  SAP Enterprise Threat Detection Cloud Edition</vt:lpstr>
      <vt:lpstr>What is SAP Enterprise Threat Detection  </vt:lpstr>
      <vt:lpstr>PowerPoint Presentation</vt:lpstr>
      <vt:lpstr>SAP Enterprise Threat Detection, (public) cloud edition for Private/Public Cloud SAP Landscapes</vt:lpstr>
      <vt:lpstr>SAP S/4HANA Private/Public Cloud: Shared responsibility</vt:lpstr>
      <vt:lpstr>Short Demo/Preview</vt:lpstr>
      <vt:lpstr>Security Analyst View/Partner View</vt:lpstr>
      <vt:lpstr>Hands-on goes through</vt:lpstr>
      <vt:lpstr>Processor View</vt:lpstr>
      <vt:lpstr>Hands-on goes through</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Schmitt, Michael</dc:creator>
  <cp:keywords/>
  <dc:description/>
  <cp:lastModifiedBy>Singh, Kirti</cp:lastModifiedBy>
  <cp:revision>3</cp:revision>
  <dcterms:created xsi:type="dcterms:W3CDTF">2025-10-13T07:18:51Z</dcterms:created>
  <dcterms:modified xsi:type="dcterms:W3CDTF">2025-11-13T11:09:10Z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1101452479</vt:i4>
  </property>
  <property fmtid="{D5CDD505-2E9C-101B-9397-08002B2CF9AE}" pid="3" name="_NewReviewCycle">
    <vt:lpwstr/>
  </property>
  <property fmtid="{D5CDD505-2E9C-101B-9397-08002B2CF9AE}" pid="4" name="_EmailSubject">
    <vt:lpwstr>SAP - PPT Exploration (Updated)</vt:lpwstr>
  </property>
  <property fmtid="{D5CDD505-2E9C-101B-9397-08002B2CF9AE}" pid="5" name="_PreviousAdHocReviewCycleID">
    <vt:i4>1357826825</vt:i4>
  </property>
  <property fmtid="{D5CDD505-2E9C-101B-9397-08002B2CF9AE}" pid="6" name="ContentTypeId">
    <vt:lpwstr>0x01010033DB854BE305DB4C957C49B2472BEADE</vt:lpwstr>
  </property>
  <property fmtid="{D5CDD505-2E9C-101B-9397-08002B2CF9AE}" pid="7" name="TemplafyTimeStamp">
    <vt:lpwstr>2024-09-17T07:55:49</vt:lpwstr>
  </property>
  <property fmtid="{D5CDD505-2E9C-101B-9397-08002B2CF9AE}" pid="8" name="TemplafyTenantId">
    <vt:lpwstr>sap</vt:lpwstr>
  </property>
  <property fmtid="{D5CDD505-2E9C-101B-9397-08002B2CF9AE}" pid="9" name="TemplafyTemplateId">
    <vt:lpwstr>743088030174412800</vt:lpwstr>
  </property>
  <property fmtid="{D5CDD505-2E9C-101B-9397-08002B2CF9AE}" pid="10" name="TemplafyUserProfileId">
    <vt:lpwstr>637653955260011855</vt:lpwstr>
  </property>
  <property fmtid="{D5CDD505-2E9C-101B-9397-08002B2CF9AE}" pid="11" name="TemplafyLanguageCode">
    <vt:lpwstr>en-US</vt:lpwstr>
  </property>
  <property fmtid="{D5CDD505-2E9C-101B-9397-08002B2CF9AE}" pid="12" name="TemplafyFromBlank">
    <vt:bool>false</vt:bool>
  </property>
  <property fmtid="{D5CDD505-2E9C-101B-9397-08002B2CF9AE}" pid="13" name="MediaServiceImageTags">
    <vt:lpwstr/>
  </property>
  <property fmtid="{D5CDD505-2E9C-101B-9397-08002B2CF9AE}" pid="14" name="Order">
    <vt:lpwstr>272900.000000000</vt:lpwstr>
  </property>
  <property fmtid="{D5CDD505-2E9C-101B-9397-08002B2CF9AE}" pid="15" name="xd_ProgID">
    <vt:lpwstr/>
  </property>
  <property fmtid="{D5CDD505-2E9C-101B-9397-08002B2CF9AE}" pid="16" name="ComplianceAssetId">
    <vt:lpwstr/>
  </property>
  <property fmtid="{D5CDD505-2E9C-101B-9397-08002B2CF9AE}" pid="17" name="TemplateUrl">
    <vt:lpwstr/>
  </property>
  <property fmtid="{D5CDD505-2E9C-101B-9397-08002B2CF9AE}" pid="18" name="_ExtendedDescription">
    <vt:lpwstr/>
  </property>
  <property fmtid="{D5CDD505-2E9C-101B-9397-08002B2CF9AE}" pid="19" name="TriggerFlowInfo">
    <vt:lpwstr/>
  </property>
  <property fmtid="{D5CDD505-2E9C-101B-9397-08002B2CF9AE}" pid="20" name="xd_Signature">
    <vt:lpwstr/>
  </property>
</Properties>
</file>

<file path=docProps/thumbnail.jpeg>
</file>